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5"/>
  </p:sldMasterIdLst>
  <p:notesMasterIdLst>
    <p:notesMasterId r:id="rId24"/>
  </p:notesMasterIdLst>
  <p:sldIdLst>
    <p:sldId id="849" r:id="rId6"/>
    <p:sldId id="850" r:id="rId7"/>
    <p:sldId id="851" r:id="rId8"/>
    <p:sldId id="853" r:id="rId9"/>
    <p:sldId id="854" r:id="rId10"/>
    <p:sldId id="855" r:id="rId11"/>
    <p:sldId id="859" r:id="rId12"/>
    <p:sldId id="856" r:id="rId13"/>
    <p:sldId id="857" r:id="rId14"/>
    <p:sldId id="858" r:id="rId15"/>
    <p:sldId id="860" r:id="rId16"/>
    <p:sldId id="861" r:id="rId17"/>
    <p:sldId id="862" r:id="rId18"/>
    <p:sldId id="863" r:id="rId19"/>
    <p:sldId id="864" r:id="rId20"/>
    <p:sldId id="867" r:id="rId21"/>
    <p:sldId id="866" r:id="rId22"/>
    <p:sldId id="852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3853">
          <p15:clr>
            <a:srgbClr val="A4A3A4"/>
          </p15:clr>
        </p15:guide>
        <p15:guide id="5" pos="7285">
          <p15:clr>
            <a:srgbClr val="A4A3A4"/>
          </p15:clr>
        </p15:guide>
        <p15:guide id="6" orient="horz" pos="234">
          <p15:clr>
            <a:srgbClr val="A4A3A4"/>
          </p15:clr>
        </p15:guide>
        <p15:guide id="7" pos="183">
          <p15:clr>
            <a:srgbClr val="A4A3A4"/>
          </p15:clr>
        </p15:guide>
        <p15:guide id="8" orient="horz" pos="1279">
          <p15:clr>
            <a:srgbClr val="A4A3A4"/>
          </p15:clr>
        </p15:guide>
        <p15:guide id="9" orient="horz" pos="265">
          <p15:clr>
            <a:srgbClr val="A4A3A4"/>
          </p15:clr>
        </p15:guide>
        <p15:guide id="10" orient="horz" pos="1953">
          <p15:clr>
            <a:srgbClr val="A4A3A4"/>
          </p15:clr>
        </p15:guide>
        <p15:guide id="11" pos="75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2B8"/>
    <a:srgbClr val="004E93"/>
    <a:srgbClr val="0091EA"/>
    <a:srgbClr val="FFFFFF"/>
    <a:srgbClr val="000000"/>
    <a:srgbClr val="2E2E2E"/>
    <a:srgbClr val="DCDCDC"/>
    <a:srgbClr val="6699FF"/>
    <a:srgbClr val="D7D7D7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1335" autoAdjust="0"/>
  </p:normalViewPr>
  <p:slideViewPr>
    <p:cSldViewPr snapToGrid="0">
      <p:cViewPr varScale="1">
        <p:scale>
          <a:sx n="66" d="100"/>
          <a:sy n="66" d="100"/>
        </p:scale>
        <p:origin x="780" y="48"/>
      </p:cViewPr>
      <p:guideLst>
        <p:guide orient="horz"/>
        <p:guide/>
        <p:guide orient="horz" pos="4319"/>
        <p:guide pos="3853"/>
        <p:guide pos="7285"/>
        <p:guide orient="horz" pos="234"/>
        <p:guide pos="183"/>
        <p:guide orient="horz" pos="1279"/>
        <p:guide orient="horz" pos="265"/>
        <p:guide orient="horz" pos="1953"/>
        <p:guide pos="7524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DC8F7E-F623-4018-A988-27A683DF72E2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112A3B-CFE4-4DC3-9F8E-5C4F0F741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5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12A3B-CFE4-4DC3-9F8E-5C4F0F7412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5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12A3B-CFE4-4DC3-9F8E-5C4F0F7412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2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12A3B-CFE4-4DC3-9F8E-5C4F0F7412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4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12A3B-CFE4-4DC3-9F8E-5C4F0F7412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12A3B-CFE4-4DC3-9F8E-5C4F0F7412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Segoe UI" panose="020B05020402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Segoe UI" panose="020B05020402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Segoe UI" panose="020B05020402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Segoe UI" panose="020B05020402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Segoe UI" panose="020B0502040204020203" pitchFamily="34" charset="0"/>
                <a:ea typeface="MS PGothic" panose="020B060007020508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" panose="020B0502040204020203" pitchFamily="34" charset="0"/>
                <a:ea typeface="MS PGothic" panose="020B060007020508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" panose="020B0502040204020203" pitchFamily="34" charset="0"/>
                <a:ea typeface="MS PGothic" panose="020B060007020508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" panose="020B0502040204020203" pitchFamily="34" charset="0"/>
                <a:ea typeface="MS PGothic" panose="020B060007020508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" panose="020B0502040204020203" pitchFamily="34" charset="0"/>
                <a:ea typeface="MS PGothic" panose="020B0600070205080204" pitchFamily="34" charset="-128"/>
              </a:defRPr>
            </a:lvl9pPr>
          </a:lstStyle>
          <a:p>
            <a:fld id="{F864F4B0-EBCF-4796-8C38-22EC9A07353E}" type="slidenum">
              <a:rPr lang="en-US" sz="1200">
                <a:solidFill>
                  <a:prstClr val="black"/>
                </a:solidFill>
                <a:latin typeface="Calibri" panose="020F0502020204030204" pitchFamily="34" charset="0"/>
              </a:rPr>
              <a:pPr/>
              <a:t>13</a:t>
            </a:fld>
            <a:endParaRPr 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4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12A3B-CFE4-4DC3-9F8E-5C4F0F7412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12A3B-CFE4-4DC3-9F8E-5C4F0F7412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0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7" cy="68579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544" y="2705257"/>
            <a:ext cx="4460718" cy="550508"/>
          </a:xfrm>
          <a:solidFill>
            <a:srgbClr val="FFFFFF">
              <a:alpha val="74902"/>
            </a:srgbClr>
          </a:solidFill>
        </p:spPr>
        <p:txBody>
          <a:bodyPr wrap="none" lIns="216000" tIns="108000" rIns="216000" bIns="108000" anchor="ctr" anchorCtr="0">
            <a:sp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77950" y="3398096"/>
            <a:ext cx="2743200" cy="331932"/>
          </a:xfrm>
          <a:prstGeom prst="rect">
            <a:avLst/>
          </a:prstGeom>
        </p:spPr>
        <p:txBody>
          <a:bodyPr lIns="144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0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009" y="2080817"/>
            <a:ext cx="2704214" cy="1683119"/>
          </a:xfrm>
        </p:spPr>
        <p:txBody>
          <a:bodyPr rIns="72000"/>
          <a:lstStyle>
            <a:lvl1pPr marL="0" indent="0">
              <a:buFontTx/>
              <a:buNone/>
              <a:defRPr sz="1800" b="1"/>
            </a:lvl1pPr>
            <a:lvl2pPr marL="266700" indent="-180975">
              <a:spcBef>
                <a:spcPts val="0"/>
              </a:spcBef>
              <a:spcAft>
                <a:spcPts val="600"/>
              </a:spcAft>
              <a:defRPr sz="1600"/>
            </a:lvl2pPr>
            <a:lvl3pPr marL="447675" indent="-180975">
              <a:defRPr sz="1600"/>
            </a:lvl3pPr>
            <a:lvl4pPr marL="714375" indent="-171450"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276158" y="2080817"/>
            <a:ext cx="2704214" cy="1683119"/>
          </a:xfrm>
        </p:spPr>
        <p:txBody>
          <a:bodyPr rIns="72000"/>
          <a:lstStyle>
            <a:lvl1pPr marL="0" indent="0">
              <a:buFontTx/>
              <a:buNone/>
              <a:defRPr sz="1800" b="1"/>
            </a:lvl1pPr>
            <a:lvl2pPr marL="266700" indent="-180975">
              <a:spcBef>
                <a:spcPts val="300"/>
              </a:spcBef>
              <a:spcAft>
                <a:spcPts val="600"/>
              </a:spcAft>
              <a:defRPr sz="1600"/>
            </a:lvl2pPr>
            <a:lvl3pPr marL="447675" indent="-180975">
              <a:defRPr sz="1600"/>
            </a:lvl3pPr>
            <a:lvl4pPr marL="714375" indent="-171450"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08307" y="2080817"/>
            <a:ext cx="2704214" cy="1683119"/>
          </a:xfrm>
        </p:spPr>
        <p:txBody>
          <a:bodyPr rIns="72000"/>
          <a:lstStyle>
            <a:lvl1pPr marL="0" indent="0">
              <a:buFontTx/>
              <a:buNone/>
              <a:defRPr sz="1800" b="1"/>
            </a:lvl1pPr>
            <a:lvl2pPr marL="266700" indent="-180975">
              <a:spcBef>
                <a:spcPts val="300"/>
              </a:spcBef>
              <a:spcAft>
                <a:spcPts val="600"/>
              </a:spcAft>
              <a:defRPr sz="1600"/>
            </a:lvl2pPr>
            <a:lvl3pPr marL="447675" indent="-180975">
              <a:defRPr sz="1600"/>
            </a:lvl3pPr>
            <a:lvl4pPr marL="714375" indent="-171450"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140456" y="2080817"/>
            <a:ext cx="2704214" cy="1683119"/>
          </a:xfrm>
        </p:spPr>
        <p:txBody>
          <a:bodyPr rIns="72000"/>
          <a:lstStyle>
            <a:lvl1pPr marL="0" indent="0">
              <a:buFontTx/>
              <a:buNone/>
              <a:defRPr sz="1800" b="1"/>
            </a:lvl1pPr>
            <a:lvl2pPr marL="266700" indent="-180975">
              <a:spcBef>
                <a:spcPts val="300"/>
              </a:spcBef>
              <a:spcAft>
                <a:spcPts val="600"/>
              </a:spcAft>
              <a:defRPr sz="1600"/>
            </a:lvl2pPr>
            <a:lvl3pPr marL="447675" indent="-180975">
              <a:defRPr sz="1600"/>
            </a:lvl3pPr>
            <a:lvl4pPr marL="714375" indent="-171450"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344008" y="3944672"/>
            <a:ext cx="11511293" cy="1683119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  <a:lvl2pPr marL="266700" indent="-180975">
              <a:spcBef>
                <a:spcPts val="300"/>
              </a:spcBef>
              <a:spcAft>
                <a:spcPts val="600"/>
              </a:spcAft>
              <a:defRPr sz="1600"/>
            </a:lvl2pPr>
            <a:lvl3pPr marL="447675" indent="-180975">
              <a:defRPr sz="1600"/>
            </a:lvl3pPr>
            <a:lvl4pPr marL="714375" indent="-171450"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422963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7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653838" y="6430963"/>
            <a:ext cx="4318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444D08-24E9-4A03-9AEE-287872217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C4A7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422963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2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422963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9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422963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3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422963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7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10"/>
            <a:ext cx="11151918" cy="6924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0"/>
            <a:ext cx="11151918" cy="112314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99"/>
              </a:spcAft>
              <a:buNone/>
              <a:defRPr sz="399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99"/>
              </a:spcAft>
              <a:buNone/>
              <a:defRPr sz="1994" spc="-51" baseline="0"/>
            </a:lvl2pPr>
            <a:lvl3pPr marL="0" indent="0">
              <a:spcBef>
                <a:spcPts val="0"/>
              </a:spcBef>
              <a:spcAft>
                <a:spcPts val="399"/>
              </a:spcAft>
              <a:buNone/>
              <a:defRPr sz="1994"/>
            </a:lvl3pPr>
            <a:lvl4pPr marL="0" indent="0">
              <a:spcBef>
                <a:spcPts val="0"/>
              </a:spcBef>
              <a:spcAft>
                <a:spcPts val="399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99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7178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8001000"/>
            <a:ext cx="36957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44" y="21859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544" y="2698271"/>
            <a:ext cx="9144000" cy="7307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3429000"/>
            <a:ext cx="2743200" cy="365125"/>
          </a:xfrm>
          <a:prstGeom prst="rect">
            <a:avLst/>
          </a:prstGeom>
        </p:spPr>
        <p:txBody>
          <a:bodyPr lIns="144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2E2E2E">
                    <a:lumMod val="50000"/>
                    <a:lumOff val="50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386388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1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386388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9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0"/>
            <a:ext cx="10515600" cy="967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350"/>
            <a:ext cx="10515600" cy="43513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386388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4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0"/>
            <a:ext cx="10515600" cy="967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13050"/>
            <a:ext cx="4531242" cy="201963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815468" y="3413050"/>
            <a:ext cx="4531242" cy="201963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386388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2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0"/>
            <a:ext cx="10515600" cy="967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51" y="2360414"/>
            <a:ext cx="2861930" cy="744279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58833" y="2360414"/>
            <a:ext cx="2861930" cy="744279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8240233" y="2360414"/>
            <a:ext cx="2861930" cy="744279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1050851" y="4504645"/>
            <a:ext cx="2861930" cy="744279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4658833" y="4504645"/>
            <a:ext cx="2861930" cy="744279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8240233" y="4504645"/>
            <a:ext cx="2861930" cy="744279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386388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8797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386388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2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422963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1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825625"/>
            <a:ext cx="3590925" cy="435133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266700" indent="-180975">
              <a:defRPr sz="1800"/>
            </a:lvl2pPr>
            <a:lvl3pPr marL="447675" indent="-180975">
              <a:defRPr sz="1600"/>
            </a:lvl3pPr>
            <a:lvl4pPr marL="714375" indent="-171450"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333875" y="1825625"/>
            <a:ext cx="3562350" cy="435133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266700" indent="-180975">
              <a:defRPr sz="1800"/>
            </a:lvl2pPr>
            <a:lvl3pPr marL="447675" indent="-180975">
              <a:defRPr sz="1600"/>
            </a:lvl3pPr>
            <a:lvl4pPr marL="714375" indent="-171450"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305800" y="1825625"/>
            <a:ext cx="3562350" cy="435133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266700" indent="-180975">
              <a:defRPr sz="1800"/>
            </a:lvl2pPr>
            <a:lvl3pPr marL="447675" indent="-180975">
              <a:defRPr sz="1600"/>
            </a:lvl3pPr>
            <a:lvl4pPr marL="714375" indent="-171450"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422963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31813" y="0"/>
            <a:ext cx="108219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2463" y="1336675"/>
            <a:ext cx="1070133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475" y="6386388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>
                    <a:lumMod val="50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209FA632-2C23-4BB7-A021-5306B7EDB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02" y="6300185"/>
            <a:ext cx="1681382" cy="28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1" t="85856" r="5617" b="6045"/>
          <a:stretch/>
        </p:blipFill>
        <p:spPr>
          <a:xfrm>
            <a:off x="4016065" y="6222929"/>
            <a:ext cx="4852632" cy="4141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3" y="6240457"/>
            <a:ext cx="1537517" cy="3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1867936" y="6199385"/>
            <a:ext cx="0" cy="5238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Rectangle 1031"/>
          <p:cNvSpPr/>
          <p:nvPr userDrawn="1"/>
        </p:nvSpPr>
        <p:spPr>
          <a:xfrm>
            <a:off x="0" y="6810500"/>
            <a:ext cx="12192000" cy="47500"/>
          </a:xfrm>
          <a:prstGeom prst="rect">
            <a:avLst/>
          </a:prstGeom>
          <a:solidFill>
            <a:srgbClr val="004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3888851" y="6199385"/>
            <a:ext cx="0" cy="5238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E2E2E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E2E2E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E2E2E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E2E2E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E2E2E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E2E2E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E2E2E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E2E2E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E2E2E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rgbClr val="2E2E2E"/>
          </a:solidFill>
          <a:latin typeface="+mj-lt"/>
          <a:ea typeface="+mn-ea"/>
          <a:cs typeface="+mn-cs"/>
        </a:defRPr>
      </a:lvl1pPr>
      <a:lvl2pPr marL="542925" indent="-277813" algn="l" rtl="0" fontAlgn="base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rgbClr val="2E2E2E"/>
          </a:solidFill>
          <a:latin typeface="+mj-lt"/>
          <a:ea typeface="+mn-ea"/>
          <a:cs typeface="+mn-cs"/>
        </a:defRPr>
      </a:lvl2pPr>
      <a:lvl3pPr marL="808038" indent="-265113" algn="l" rtl="0" fontAlgn="base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2E2E2E"/>
          </a:solidFill>
          <a:latin typeface="+mj-lt"/>
          <a:ea typeface="+mn-ea"/>
          <a:cs typeface="+mn-cs"/>
        </a:defRPr>
      </a:lvl3pPr>
      <a:lvl4pPr marL="1073150" indent="-265113" algn="l" rtl="0" fontAlgn="base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kern="1200">
          <a:solidFill>
            <a:srgbClr val="2E2E2E"/>
          </a:solidFill>
          <a:latin typeface="+mj-lt"/>
          <a:ea typeface="+mn-ea"/>
          <a:cs typeface="+mn-cs"/>
        </a:defRPr>
      </a:lvl4pPr>
      <a:lvl5pPr marL="1254125" indent="-180975" algn="l" rtl="0" fontAlgn="base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kern="1200">
          <a:solidFill>
            <a:srgbClr val="2E2E2E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asks.offic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lstinc.com/project10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lstinc.com/project10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lstinc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lstinc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543" y="2539058"/>
            <a:ext cx="5671355" cy="882907"/>
          </a:xfrm>
        </p:spPr>
        <p:txBody>
          <a:bodyPr wrap="square"/>
          <a:lstStyle/>
          <a:p>
            <a:r>
              <a:rPr lang="en-US" dirty="0"/>
              <a:t>SharePoint Project Management Simplified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071990" y="3772056"/>
            <a:ext cx="4503907" cy="55050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108000" rIns="216000" bIns="10800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rgbClr val="2E2E2E"/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rgbClr val="2E2E2E"/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rgbClr val="2E2E2E"/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rgbClr val="2E2E2E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- Ragav Jagannathan, KL Software</a:t>
            </a:r>
          </a:p>
        </p:txBody>
      </p:sp>
    </p:spTree>
    <p:extLst>
      <p:ext uri="{BB962C8B-B14F-4D97-AF65-F5344CB8AC3E}">
        <p14:creationId xmlns:p14="http://schemas.microsoft.com/office/powerpoint/2010/main" val="316320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Cloud-First Mobile-First “Integrated” PPM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5076203"/>
            <a:ext cx="12192005" cy="974396"/>
            <a:chOff x="0" y="5645102"/>
            <a:chExt cx="12192000" cy="12327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0" y="5645102"/>
              <a:ext cx="12192000" cy="12327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7558" rIns="0" bIns="4755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50846" fontAlgn="base">
                <a:spcBef>
                  <a:spcPct val="0"/>
                </a:spcBef>
                <a:spcAft>
                  <a:spcPct val="0"/>
                </a:spcAft>
              </a:pP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68546" y="5690658"/>
              <a:ext cx="11606970" cy="936460"/>
              <a:chOff x="337968" y="5790292"/>
              <a:chExt cx="11606970" cy="93646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37968" y="5976163"/>
                <a:ext cx="2589409" cy="565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32418"/>
                <a:r>
                  <a:rPr lang="en-US" sz="3672" dirty="0">
                    <a:solidFill>
                      <a:srgbClr val="282828"/>
                    </a:solidFill>
                    <a:latin typeface="Segoe UI Light"/>
                  </a:rPr>
                  <a:t>Infrastructure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995223" y="5790292"/>
                <a:ext cx="8949715" cy="9364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78448" tIns="93247" rIns="0" bIns="93247" rtlCol="0" anchor="ctr"/>
              <a:lstStyle/>
              <a:p>
                <a:pPr defTabSz="77557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36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Redundant data centers, service continuity – 99.98% uptime  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 bwMode="black">
            <a:xfrm>
              <a:off x="3249337" y="5909320"/>
              <a:ext cx="644885" cy="663905"/>
              <a:chOff x="3422650" y="3467100"/>
              <a:chExt cx="533400" cy="549275"/>
            </a:xfrm>
            <a:solidFill>
              <a:srgbClr val="FFFFFF"/>
            </a:solidFill>
          </p:grpSpPr>
          <p:sp>
            <p:nvSpPr>
              <p:cNvPr id="25" name="Freeform 82"/>
              <p:cNvSpPr>
                <a:spLocks noEditPoints="1"/>
              </p:cNvSpPr>
              <p:nvPr/>
            </p:nvSpPr>
            <p:spPr bwMode="black">
              <a:xfrm>
                <a:off x="3422650" y="3467100"/>
                <a:ext cx="533400" cy="533400"/>
              </a:xfrm>
              <a:custGeom>
                <a:avLst/>
                <a:gdLst>
                  <a:gd name="T0" fmla="*/ 590 w 2193"/>
                  <a:gd name="T1" fmla="*/ 531 h 2197"/>
                  <a:gd name="T2" fmla="*/ 1140 w 2193"/>
                  <a:gd name="T3" fmla="*/ 364 h 2197"/>
                  <a:gd name="T4" fmla="*/ 1100 w 2193"/>
                  <a:gd name="T5" fmla="*/ 435 h 2197"/>
                  <a:gd name="T6" fmla="*/ 1066 w 2193"/>
                  <a:gd name="T7" fmla="*/ 405 h 2197"/>
                  <a:gd name="T8" fmla="*/ 1025 w 2193"/>
                  <a:gd name="T9" fmla="*/ 503 h 2197"/>
                  <a:gd name="T10" fmla="*/ 951 w 2193"/>
                  <a:gd name="T11" fmla="*/ 405 h 2197"/>
                  <a:gd name="T12" fmla="*/ 992 w 2193"/>
                  <a:gd name="T13" fmla="*/ 503 h 2197"/>
                  <a:gd name="T14" fmla="*/ 877 w 2193"/>
                  <a:gd name="T15" fmla="*/ 364 h 2197"/>
                  <a:gd name="T16" fmla="*/ 917 w 2193"/>
                  <a:gd name="T17" fmla="*/ 544 h 2197"/>
                  <a:gd name="T18" fmla="*/ 802 w 2193"/>
                  <a:gd name="T19" fmla="*/ 435 h 2197"/>
                  <a:gd name="T20" fmla="*/ 802 w 2193"/>
                  <a:gd name="T21" fmla="*/ 544 h 2197"/>
                  <a:gd name="T22" fmla="*/ 768 w 2193"/>
                  <a:gd name="T23" fmla="*/ 435 h 2197"/>
                  <a:gd name="T24" fmla="*/ 727 w 2193"/>
                  <a:gd name="T25" fmla="*/ 503 h 2197"/>
                  <a:gd name="T26" fmla="*/ 693 w 2193"/>
                  <a:gd name="T27" fmla="*/ 476 h 2197"/>
                  <a:gd name="T28" fmla="*/ 655 w 2193"/>
                  <a:gd name="T29" fmla="*/ 282 h 2197"/>
                  <a:gd name="T30" fmla="*/ 655 w 2193"/>
                  <a:gd name="T31" fmla="*/ 282 h 2197"/>
                  <a:gd name="T32" fmla="*/ 1140 w 2193"/>
                  <a:gd name="T33" fmla="*/ 92 h 2197"/>
                  <a:gd name="T34" fmla="*/ 1100 w 2193"/>
                  <a:gd name="T35" fmla="*/ 191 h 2197"/>
                  <a:gd name="T36" fmla="*/ 1025 w 2193"/>
                  <a:gd name="T37" fmla="*/ 92 h 2197"/>
                  <a:gd name="T38" fmla="*/ 1066 w 2193"/>
                  <a:gd name="T39" fmla="*/ 191 h 2197"/>
                  <a:gd name="T40" fmla="*/ 951 w 2193"/>
                  <a:gd name="T41" fmla="*/ 52 h 2197"/>
                  <a:gd name="T42" fmla="*/ 992 w 2193"/>
                  <a:gd name="T43" fmla="*/ 231 h 2197"/>
                  <a:gd name="T44" fmla="*/ 877 w 2193"/>
                  <a:gd name="T45" fmla="*/ 123 h 2197"/>
                  <a:gd name="T46" fmla="*/ 877 w 2193"/>
                  <a:gd name="T47" fmla="*/ 231 h 2197"/>
                  <a:gd name="T48" fmla="*/ 842 w 2193"/>
                  <a:gd name="T49" fmla="*/ 123 h 2197"/>
                  <a:gd name="T50" fmla="*/ 802 w 2193"/>
                  <a:gd name="T51" fmla="*/ 191 h 2197"/>
                  <a:gd name="T52" fmla="*/ 768 w 2193"/>
                  <a:gd name="T53" fmla="*/ 163 h 2197"/>
                  <a:gd name="T54" fmla="*/ 653 w 2193"/>
                  <a:gd name="T55" fmla="*/ 52 h 2197"/>
                  <a:gd name="T56" fmla="*/ 653 w 2193"/>
                  <a:gd name="T57" fmla="*/ 163 h 2197"/>
                  <a:gd name="T58" fmla="*/ 1315 w 2193"/>
                  <a:gd name="T59" fmla="*/ 2023 h 2197"/>
                  <a:gd name="T60" fmla="*/ 1444 w 2193"/>
                  <a:gd name="T61" fmla="*/ 2179 h 2197"/>
                  <a:gd name="T62" fmla="*/ 1597 w 2193"/>
                  <a:gd name="T63" fmla="*/ 1488 h 2197"/>
                  <a:gd name="T64" fmla="*/ 2182 w 2193"/>
                  <a:gd name="T65" fmla="*/ 1590 h 2197"/>
                  <a:gd name="T66" fmla="*/ 925 w 2193"/>
                  <a:gd name="T67" fmla="*/ 1617 h 2197"/>
                  <a:gd name="T68" fmla="*/ 1137 w 2193"/>
                  <a:gd name="T69" fmla="*/ 1617 h 2197"/>
                  <a:gd name="T70" fmla="*/ 2090 w 2193"/>
                  <a:gd name="T71" fmla="*/ 1142 h 2197"/>
                  <a:gd name="T72" fmla="*/ 1538 w 2193"/>
                  <a:gd name="T73" fmla="*/ 908 h 2197"/>
                  <a:gd name="T74" fmla="*/ 1043 w 2193"/>
                  <a:gd name="T75" fmla="*/ 908 h 2197"/>
                  <a:gd name="T76" fmla="*/ 103 w 2193"/>
                  <a:gd name="T77" fmla="*/ 1377 h 2197"/>
                  <a:gd name="T78" fmla="*/ 1675 w 2193"/>
                  <a:gd name="T79" fmla="*/ 1407 h 2197"/>
                  <a:gd name="T80" fmla="*/ 1268 w 2193"/>
                  <a:gd name="T81" fmla="*/ 1660 h 2197"/>
                  <a:gd name="T82" fmla="*/ 1268 w 2193"/>
                  <a:gd name="T83" fmla="*/ 1660 h 2197"/>
                  <a:gd name="T84" fmla="*/ 1140 w 2193"/>
                  <a:gd name="T85" fmla="*/ 788 h 2197"/>
                  <a:gd name="T86" fmla="*/ 1025 w 2193"/>
                  <a:gd name="T87" fmla="*/ 677 h 2197"/>
                  <a:gd name="T88" fmla="*/ 1025 w 2193"/>
                  <a:gd name="T89" fmla="*/ 788 h 2197"/>
                  <a:gd name="T90" fmla="*/ 653 w 2193"/>
                  <a:gd name="T91" fmla="*/ 788 h 2197"/>
                  <a:gd name="T92" fmla="*/ 693 w 2193"/>
                  <a:gd name="T93" fmla="*/ 717 h 2197"/>
                  <a:gd name="T94" fmla="*/ 727 w 2193"/>
                  <a:gd name="T95" fmla="*/ 748 h 2197"/>
                  <a:gd name="T96" fmla="*/ 842 w 2193"/>
                  <a:gd name="T97" fmla="*/ 856 h 2197"/>
                  <a:gd name="T98" fmla="*/ 842 w 2193"/>
                  <a:gd name="T99" fmla="*/ 748 h 2197"/>
                  <a:gd name="T100" fmla="*/ 877 w 2193"/>
                  <a:gd name="T101" fmla="*/ 856 h 2197"/>
                  <a:gd name="T102" fmla="*/ 917 w 2193"/>
                  <a:gd name="T103" fmla="*/ 788 h 2197"/>
                  <a:gd name="T104" fmla="*/ 951 w 2193"/>
                  <a:gd name="T105" fmla="*/ 816 h 2197"/>
                  <a:gd name="T106" fmla="*/ 992 w 2193"/>
                  <a:gd name="T107" fmla="*/ 717 h 2197"/>
                  <a:gd name="T108" fmla="*/ 1066 w 2193"/>
                  <a:gd name="T109" fmla="*/ 856 h 2197"/>
                  <a:gd name="T110" fmla="*/ 176 w 2193"/>
                  <a:gd name="T111" fmla="*/ 1407 h 2197"/>
                  <a:gd name="T112" fmla="*/ 0 w 2193"/>
                  <a:gd name="T113" fmla="*/ 1622 h 2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93" h="2197">
                    <a:moveTo>
                      <a:pt x="655" y="595"/>
                    </a:moveTo>
                    <a:cubicBezTo>
                      <a:pt x="1538" y="595"/>
                      <a:pt x="1538" y="595"/>
                      <a:pt x="1538" y="595"/>
                    </a:cubicBezTo>
                    <a:cubicBezTo>
                      <a:pt x="1574" y="595"/>
                      <a:pt x="1603" y="566"/>
                      <a:pt x="1603" y="531"/>
                    </a:cubicBezTo>
                    <a:cubicBezTo>
                      <a:pt x="1603" y="377"/>
                      <a:pt x="1603" y="377"/>
                      <a:pt x="1603" y="377"/>
                    </a:cubicBezTo>
                    <a:cubicBezTo>
                      <a:pt x="1603" y="342"/>
                      <a:pt x="1574" y="313"/>
                      <a:pt x="1538" y="313"/>
                    </a:cubicBezTo>
                    <a:cubicBezTo>
                      <a:pt x="655" y="313"/>
                      <a:pt x="655" y="313"/>
                      <a:pt x="655" y="313"/>
                    </a:cubicBezTo>
                    <a:cubicBezTo>
                      <a:pt x="619" y="313"/>
                      <a:pt x="590" y="342"/>
                      <a:pt x="590" y="377"/>
                    </a:cubicBezTo>
                    <a:cubicBezTo>
                      <a:pt x="590" y="531"/>
                      <a:pt x="590" y="531"/>
                      <a:pt x="590" y="531"/>
                    </a:cubicBezTo>
                    <a:cubicBezTo>
                      <a:pt x="590" y="566"/>
                      <a:pt x="619" y="595"/>
                      <a:pt x="655" y="595"/>
                    </a:cubicBezTo>
                    <a:close/>
                    <a:moveTo>
                      <a:pt x="1464" y="403"/>
                    </a:moveTo>
                    <a:cubicBezTo>
                      <a:pt x="1492" y="403"/>
                      <a:pt x="1515" y="426"/>
                      <a:pt x="1515" y="454"/>
                    </a:cubicBezTo>
                    <a:cubicBezTo>
                      <a:pt x="1515" y="482"/>
                      <a:pt x="1492" y="505"/>
                      <a:pt x="1464" y="505"/>
                    </a:cubicBezTo>
                    <a:cubicBezTo>
                      <a:pt x="1436" y="505"/>
                      <a:pt x="1413" y="482"/>
                      <a:pt x="1413" y="454"/>
                    </a:cubicBezTo>
                    <a:cubicBezTo>
                      <a:pt x="1413" y="426"/>
                      <a:pt x="1436" y="403"/>
                      <a:pt x="1464" y="403"/>
                    </a:cubicBezTo>
                    <a:close/>
                    <a:moveTo>
                      <a:pt x="1100" y="364"/>
                    </a:moveTo>
                    <a:cubicBezTo>
                      <a:pt x="1140" y="364"/>
                      <a:pt x="1140" y="364"/>
                      <a:pt x="1140" y="364"/>
                    </a:cubicBezTo>
                    <a:cubicBezTo>
                      <a:pt x="1140" y="405"/>
                      <a:pt x="1140" y="405"/>
                      <a:pt x="1140" y="405"/>
                    </a:cubicBezTo>
                    <a:cubicBezTo>
                      <a:pt x="1100" y="405"/>
                      <a:pt x="1100" y="405"/>
                      <a:pt x="1100" y="405"/>
                    </a:cubicBezTo>
                    <a:lnTo>
                      <a:pt x="1100" y="364"/>
                    </a:lnTo>
                    <a:close/>
                    <a:moveTo>
                      <a:pt x="1100" y="435"/>
                    </a:moveTo>
                    <a:cubicBezTo>
                      <a:pt x="1140" y="435"/>
                      <a:pt x="1140" y="435"/>
                      <a:pt x="1140" y="435"/>
                    </a:cubicBezTo>
                    <a:cubicBezTo>
                      <a:pt x="1140" y="476"/>
                      <a:pt x="1140" y="476"/>
                      <a:pt x="1140" y="476"/>
                    </a:cubicBezTo>
                    <a:cubicBezTo>
                      <a:pt x="1100" y="476"/>
                      <a:pt x="1100" y="476"/>
                      <a:pt x="1100" y="476"/>
                    </a:cubicBezTo>
                    <a:lnTo>
                      <a:pt x="1100" y="435"/>
                    </a:lnTo>
                    <a:close/>
                    <a:moveTo>
                      <a:pt x="1100" y="503"/>
                    </a:moveTo>
                    <a:cubicBezTo>
                      <a:pt x="1140" y="503"/>
                      <a:pt x="1140" y="503"/>
                      <a:pt x="1140" y="503"/>
                    </a:cubicBezTo>
                    <a:cubicBezTo>
                      <a:pt x="1140" y="544"/>
                      <a:pt x="1140" y="544"/>
                      <a:pt x="1140" y="544"/>
                    </a:cubicBezTo>
                    <a:cubicBezTo>
                      <a:pt x="1100" y="544"/>
                      <a:pt x="1100" y="544"/>
                      <a:pt x="1100" y="544"/>
                    </a:cubicBezTo>
                    <a:lnTo>
                      <a:pt x="1100" y="503"/>
                    </a:lnTo>
                    <a:close/>
                    <a:moveTo>
                      <a:pt x="1025" y="364"/>
                    </a:moveTo>
                    <a:cubicBezTo>
                      <a:pt x="1066" y="364"/>
                      <a:pt x="1066" y="364"/>
                      <a:pt x="1066" y="364"/>
                    </a:cubicBezTo>
                    <a:cubicBezTo>
                      <a:pt x="1066" y="405"/>
                      <a:pt x="1066" y="405"/>
                      <a:pt x="1066" y="405"/>
                    </a:cubicBezTo>
                    <a:cubicBezTo>
                      <a:pt x="1025" y="405"/>
                      <a:pt x="1025" y="405"/>
                      <a:pt x="1025" y="405"/>
                    </a:cubicBezTo>
                    <a:lnTo>
                      <a:pt x="1025" y="364"/>
                    </a:lnTo>
                    <a:close/>
                    <a:moveTo>
                      <a:pt x="1025" y="435"/>
                    </a:moveTo>
                    <a:cubicBezTo>
                      <a:pt x="1066" y="435"/>
                      <a:pt x="1066" y="435"/>
                      <a:pt x="1066" y="435"/>
                    </a:cubicBezTo>
                    <a:cubicBezTo>
                      <a:pt x="1066" y="476"/>
                      <a:pt x="1066" y="476"/>
                      <a:pt x="1066" y="476"/>
                    </a:cubicBezTo>
                    <a:cubicBezTo>
                      <a:pt x="1025" y="476"/>
                      <a:pt x="1025" y="476"/>
                      <a:pt x="1025" y="476"/>
                    </a:cubicBezTo>
                    <a:lnTo>
                      <a:pt x="1025" y="435"/>
                    </a:lnTo>
                    <a:close/>
                    <a:moveTo>
                      <a:pt x="1025" y="503"/>
                    </a:moveTo>
                    <a:cubicBezTo>
                      <a:pt x="1066" y="503"/>
                      <a:pt x="1066" y="503"/>
                      <a:pt x="1066" y="503"/>
                    </a:cubicBezTo>
                    <a:cubicBezTo>
                      <a:pt x="1066" y="544"/>
                      <a:pt x="1066" y="544"/>
                      <a:pt x="1066" y="544"/>
                    </a:cubicBezTo>
                    <a:cubicBezTo>
                      <a:pt x="1025" y="544"/>
                      <a:pt x="1025" y="544"/>
                      <a:pt x="1025" y="544"/>
                    </a:cubicBezTo>
                    <a:lnTo>
                      <a:pt x="1025" y="503"/>
                    </a:lnTo>
                    <a:close/>
                    <a:moveTo>
                      <a:pt x="951" y="364"/>
                    </a:moveTo>
                    <a:cubicBezTo>
                      <a:pt x="992" y="364"/>
                      <a:pt x="992" y="364"/>
                      <a:pt x="992" y="364"/>
                    </a:cubicBezTo>
                    <a:cubicBezTo>
                      <a:pt x="992" y="405"/>
                      <a:pt x="992" y="405"/>
                      <a:pt x="992" y="405"/>
                    </a:cubicBezTo>
                    <a:cubicBezTo>
                      <a:pt x="951" y="405"/>
                      <a:pt x="951" y="405"/>
                      <a:pt x="951" y="405"/>
                    </a:cubicBezTo>
                    <a:lnTo>
                      <a:pt x="951" y="364"/>
                    </a:lnTo>
                    <a:close/>
                    <a:moveTo>
                      <a:pt x="951" y="435"/>
                    </a:moveTo>
                    <a:cubicBezTo>
                      <a:pt x="992" y="435"/>
                      <a:pt x="992" y="435"/>
                      <a:pt x="992" y="435"/>
                    </a:cubicBezTo>
                    <a:cubicBezTo>
                      <a:pt x="992" y="476"/>
                      <a:pt x="992" y="476"/>
                      <a:pt x="992" y="476"/>
                    </a:cubicBezTo>
                    <a:cubicBezTo>
                      <a:pt x="951" y="476"/>
                      <a:pt x="951" y="476"/>
                      <a:pt x="951" y="476"/>
                    </a:cubicBezTo>
                    <a:lnTo>
                      <a:pt x="951" y="435"/>
                    </a:lnTo>
                    <a:close/>
                    <a:moveTo>
                      <a:pt x="951" y="503"/>
                    </a:moveTo>
                    <a:cubicBezTo>
                      <a:pt x="992" y="503"/>
                      <a:pt x="992" y="503"/>
                      <a:pt x="992" y="503"/>
                    </a:cubicBezTo>
                    <a:cubicBezTo>
                      <a:pt x="992" y="544"/>
                      <a:pt x="992" y="544"/>
                      <a:pt x="992" y="544"/>
                    </a:cubicBezTo>
                    <a:cubicBezTo>
                      <a:pt x="951" y="544"/>
                      <a:pt x="951" y="544"/>
                      <a:pt x="951" y="544"/>
                    </a:cubicBezTo>
                    <a:lnTo>
                      <a:pt x="951" y="503"/>
                    </a:lnTo>
                    <a:close/>
                    <a:moveTo>
                      <a:pt x="877" y="364"/>
                    </a:moveTo>
                    <a:cubicBezTo>
                      <a:pt x="917" y="364"/>
                      <a:pt x="917" y="364"/>
                      <a:pt x="917" y="364"/>
                    </a:cubicBezTo>
                    <a:cubicBezTo>
                      <a:pt x="917" y="405"/>
                      <a:pt x="917" y="405"/>
                      <a:pt x="917" y="405"/>
                    </a:cubicBezTo>
                    <a:cubicBezTo>
                      <a:pt x="877" y="405"/>
                      <a:pt x="877" y="405"/>
                      <a:pt x="877" y="405"/>
                    </a:cubicBezTo>
                    <a:lnTo>
                      <a:pt x="877" y="364"/>
                    </a:lnTo>
                    <a:close/>
                    <a:moveTo>
                      <a:pt x="877" y="435"/>
                    </a:moveTo>
                    <a:cubicBezTo>
                      <a:pt x="917" y="435"/>
                      <a:pt x="917" y="435"/>
                      <a:pt x="917" y="435"/>
                    </a:cubicBezTo>
                    <a:cubicBezTo>
                      <a:pt x="917" y="476"/>
                      <a:pt x="917" y="476"/>
                      <a:pt x="917" y="476"/>
                    </a:cubicBezTo>
                    <a:cubicBezTo>
                      <a:pt x="877" y="476"/>
                      <a:pt x="877" y="476"/>
                      <a:pt x="877" y="476"/>
                    </a:cubicBezTo>
                    <a:lnTo>
                      <a:pt x="877" y="435"/>
                    </a:lnTo>
                    <a:close/>
                    <a:moveTo>
                      <a:pt x="877" y="503"/>
                    </a:moveTo>
                    <a:cubicBezTo>
                      <a:pt x="917" y="503"/>
                      <a:pt x="917" y="503"/>
                      <a:pt x="917" y="503"/>
                    </a:cubicBezTo>
                    <a:cubicBezTo>
                      <a:pt x="917" y="544"/>
                      <a:pt x="917" y="544"/>
                      <a:pt x="917" y="544"/>
                    </a:cubicBezTo>
                    <a:cubicBezTo>
                      <a:pt x="877" y="544"/>
                      <a:pt x="877" y="544"/>
                      <a:pt x="877" y="544"/>
                    </a:cubicBezTo>
                    <a:lnTo>
                      <a:pt x="877" y="503"/>
                    </a:lnTo>
                    <a:close/>
                    <a:moveTo>
                      <a:pt x="802" y="364"/>
                    </a:moveTo>
                    <a:cubicBezTo>
                      <a:pt x="842" y="364"/>
                      <a:pt x="842" y="364"/>
                      <a:pt x="842" y="364"/>
                    </a:cubicBezTo>
                    <a:cubicBezTo>
                      <a:pt x="842" y="405"/>
                      <a:pt x="842" y="405"/>
                      <a:pt x="842" y="405"/>
                    </a:cubicBezTo>
                    <a:cubicBezTo>
                      <a:pt x="802" y="405"/>
                      <a:pt x="802" y="405"/>
                      <a:pt x="802" y="405"/>
                    </a:cubicBezTo>
                    <a:lnTo>
                      <a:pt x="802" y="364"/>
                    </a:lnTo>
                    <a:close/>
                    <a:moveTo>
                      <a:pt x="802" y="435"/>
                    </a:moveTo>
                    <a:cubicBezTo>
                      <a:pt x="842" y="435"/>
                      <a:pt x="842" y="435"/>
                      <a:pt x="842" y="435"/>
                    </a:cubicBezTo>
                    <a:cubicBezTo>
                      <a:pt x="842" y="476"/>
                      <a:pt x="842" y="476"/>
                      <a:pt x="842" y="476"/>
                    </a:cubicBezTo>
                    <a:cubicBezTo>
                      <a:pt x="802" y="476"/>
                      <a:pt x="802" y="476"/>
                      <a:pt x="802" y="476"/>
                    </a:cubicBezTo>
                    <a:lnTo>
                      <a:pt x="802" y="435"/>
                    </a:lnTo>
                    <a:close/>
                    <a:moveTo>
                      <a:pt x="802" y="503"/>
                    </a:moveTo>
                    <a:cubicBezTo>
                      <a:pt x="842" y="503"/>
                      <a:pt x="842" y="503"/>
                      <a:pt x="842" y="503"/>
                    </a:cubicBezTo>
                    <a:cubicBezTo>
                      <a:pt x="842" y="544"/>
                      <a:pt x="842" y="544"/>
                      <a:pt x="842" y="544"/>
                    </a:cubicBezTo>
                    <a:cubicBezTo>
                      <a:pt x="802" y="544"/>
                      <a:pt x="802" y="544"/>
                      <a:pt x="802" y="544"/>
                    </a:cubicBezTo>
                    <a:lnTo>
                      <a:pt x="802" y="503"/>
                    </a:lnTo>
                    <a:close/>
                    <a:moveTo>
                      <a:pt x="727" y="364"/>
                    </a:moveTo>
                    <a:cubicBezTo>
                      <a:pt x="768" y="364"/>
                      <a:pt x="768" y="364"/>
                      <a:pt x="768" y="364"/>
                    </a:cubicBezTo>
                    <a:cubicBezTo>
                      <a:pt x="768" y="405"/>
                      <a:pt x="768" y="405"/>
                      <a:pt x="768" y="405"/>
                    </a:cubicBezTo>
                    <a:cubicBezTo>
                      <a:pt x="727" y="405"/>
                      <a:pt x="727" y="405"/>
                      <a:pt x="727" y="405"/>
                    </a:cubicBezTo>
                    <a:lnTo>
                      <a:pt x="727" y="364"/>
                    </a:lnTo>
                    <a:close/>
                    <a:moveTo>
                      <a:pt x="727" y="435"/>
                    </a:moveTo>
                    <a:cubicBezTo>
                      <a:pt x="768" y="435"/>
                      <a:pt x="768" y="435"/>
                      <a:pt x="768" y="435"/>
                    </a:cubicBezTo>
                    <a:cubicBezTo>
                      <a:pt x="768" y="476"/>
                      <a:pt x="768" y="476"/>
                      <a:pt x="768" y="476"/>
                    </a:cubicBezTo>
                    <a:cubicBezTo>
                      <a:pt x="727" y="476"/>
                      <a:pt x="727" y="476"/>
                      <a:pt x="727" y="476"/>
                    </a:cubicBezTo>
                    <a:lnTo>
                      <a:pt x="727" y="435"/>
                    </a:lnTo>
                    <a:close/>
                    <a:moveTo>
                      <a:pt x="727" y="503"/>
                    </a:moveTo>
                    <a:cubicBezTo>
                      <a:pt x="768" y="503"/>
                      <a:pt x="768" y="503"/>
                      <a:pt x="768" y="503"/>
                    </a:cubicBezTo>
                    <a:cubicBezTo>
                      <a:pt x="768" y="544"/>
                      <a:pt x="768" y="544"/>
                      <a:pt x="768" y="544"/>
                    </a:cubicBezTo>
                    <a:cubicBezTo>
                      <a:pt x="727" y="544"/>
                      <a:pt x="727" y="544"/>
                      <a:pt x="727" y="544"/>
                    </a:cubicBezTo>
                    <a:lnTo>
                      <a:pt x="727" y="503"/>
                    </a:lnTo>
                    <a:close/>
                    <a:moveTo>
                      <a:pt x="653" y="364"/>
                    </a:moveTo>
                    <a:cubicBezTo>
                      <a:pt x="693" y="364"/>
                      <a:pt x="693" y="364"/>
                      <a:pt x="693" y="364"/>
                    </a:cubicBezTo>
                    <a:cubicBezTo>
                      <a:pt x="693" y="405"/>
                      <a:pt x="693" y="405"/>
                      <a:pt x="693" y="405"/>
                    </a:cubicBezTo>
                    <a:cubicBezTo>
                      <a:pt x="653" y="405"/>
                      <a:pt x="653" y="405"/>
                      <a:pt x="653" y="405"/>
                    </a:cubicBezTo>
                    <a:lnTo>
                      <a:pt x="653" y="364"/>
                    </a:lnTo>
                    <a:close/>
                    <a:moveTo>
                      <a:pt x="653" y="435"/>
                    </a:moveTo>
                    <a:cubicBezTo>
                      <a:pt x="693" y="435"/>
                      <a:pt x="693" y="435"/>
                      <a:pt x="693" y="435"/>
                    </a:cubicBezTo>
                    <a:cubicBezTo>
                      <a:pt x="693" y="476"/>
                      <a:pt x="693" y="476"/>
                      <a:pt x="693" y="476"/>
                    </a:cubicBezTo>
                    <a:cubicBezTo>
                      <a:pt x="653" y="476"/>
                      <a:pt x="653" y="476"/>
                      <a:pt x="653" y="476"/>
                    </a:cubicBezTo>
                    <a:lnTo>
                      <a:pt x="653" y="435"/>
                    </a:lnTo>
                    <a:close/>
                    <a:moveTo>
                      <a:pt x="653" y="503"/>
                    </a:moveTo>
                    <a:cubicBezTo>
                      <a:pt x="693" y="503"/>
                      <a:pt x="693" y="503"/>
                      <a:pt x="693" y="503"/>
                    </a:cubicBezTo>
                    <a:cubicBezTo>
                      <a:pt x="693" y="544"/>
                      <a:pt x="693" y="544"/>
                      <a:pt x="693" y="544"/>
                    </a:cubicBezTo>
                    <a:cubicBezTo>
                      <a:pt x="653" y="544"/>
                      <a:pt x="653" y="544"/>
                      <a:pt x="653" y="544"/>
                    </a:cubicBezTo>
                    <a:lnTo>
                      <a:pt x="653" y="503"/>
                    </a:lnTo>
                    <a:close/>
                    <a:moveTo>
                      <a:pt x="655" y="282"/>
                    </a:moveTo>
                    <a:cubicBezTo>
                      <a:pt x="1538" y="282"/>
                      <a:pt x="1538" y="282"/>
                      <a:pt x="1538" y="282"/>
                    </a:cubicBezTo>
                    <a:cubicBezTo>
                      <a:pt x="1574" y="282"/>
                      <a:pt x="1603" y="254"/>
                      <a:pt x="1603" y="218"/>
                    </a:cubicBezTo>
                    <a:cubicBezTo>
                      <a:pt x="1603" y="65"/>
                      <a:pt x="1603" y="65"/>
                      <a:pt x="1603" y="65"/>
                    </a:cubicBezTo>
                    <a:cubicBezTo>
                      <a:pt x="1603" y="29"/>
                      <a:pt x="1574" y="0"/>
                      <a:pt x="1538" y="0"/>
                    </a:cubicBezTo>
                    <a:cubicBezTo>
                      <a:pt x="655" y="0"/>
                      <a:pt x="655" y="0"/>
                      <a:pt x="655" y="0"/>
                    </a:cubicBezTo>
                    <a:cubicBezTo>
                      <a:pt x="619" y="0"/>
                      <a:pt x="590" y="29"/>
                      <a:pt x="590" y="65"/>
                    </a:cubicBezTo>
                    <a:cubicBezTo>
                      <a:pt x="590" y="218"/>
                      <a:pt x="590" y="218"/>
                      <a:pt x="590" y="218"/>
                    </a:cubicBezTo>
                    <a:cubicBezTo>
                      <a:pt x="590" y="254"/>
                      <a:pt x="619" y="282"/>
                      <a:pt x="655" y="282"/>
                    </a:cubicBezTo>
                    <a:close/>
                    <a:moveTo>
                      <a:pt x="1464" y="90"/>
                    </a:moveTo>
                    <a:cubicBezTo>
                      <a:pt x="1492" y="90"/>
                      <a:pt x="1515" y="113"/>
                      <a:pt x="1515" y="141"/>
                    </a:cubicBezTo>
                    <a:cubicBezTo>
                      <a:pt x="1515" y="170"/>
                      <a:pt x="1492" y="192"/>
                      <a:pt x="1464" y="192"/>
                    </a:cubicBezTo>
                    <a:cubicBezTo>
                      <a:pt x="1436" y="192"/>
                      <a:pt x="1413" y="170"/>
                      <a:pt x="1413" y="141"/>
                    </a:cubicBezTo>
                    <a:cubicBezTo>
                      <a:pt x="1413" y="113"/>
                      <a:pt x="1436" y="90"/>
                      <a:pt x="1464" y="90"/>
                    </a:cubicBezTo>
                    <a:close/>
                    <a:moveTo>
                      <a:pt x="1100" y="52"/>
                    </a:moveTo>
                    <a:cubicBezTo>
                      <a:pt x="1140" y="52"/>
                      <a:pt x="1140" y="52"/>
                      <a:pt x="1140" y="52"/>
                    </a:cubicBezTo>
                    <a:cubicBezTo>
                      <a:pt x="1140" y="92"/>
                      <a:pt x="1140" y="92"/>
                      <a:pt x="1140" y="92"/>
                    </a:cubicBezTo>
                    <a:cubicBezTo>
                      <a:pt x="1100" y="92"/>
                      <a:pt x="1100" y="92"/>
                      <a:pt x="1100" y="92"/>
                    </a:cubicBezTo>
                    <a:lnTo>
                      <a:pt x="1100" y="52"/>
                    </a:lnTo>
                    <a:close/>
                    <a:moveTo>
                      <a:pt x="1100" y="123"/>
                    </a:moveTo>
                    <a:cubicBezTo>
                      <a:pt x="1140" y="123"/>
                      <a:pt x="1140" y="123"/>
                      <a:pt x="1140" y="123"/>
                    </a:cubicBezTo>
                    <a:cubicBezTo>
                      <a:pt x="1140" y="163"/>
                      <a:pt x="1140" y="163"/>
                      <a:pt x="1140" y="163"/>
                    </a:cubicBezTo>
                    <a:cubicBezTo>
                      <a:pt x="1100" y="163"/>
                      <a:pt x="1100" y="163"/>
                      <a:pt x="1100" y="163"/>
                    </a:cubicBezTo>
                    <a:lnTo>
                      <a:pt x="1100" y="123"/>
                    </a:lnTo>
                    <a:close/>
                    <a:moveTo>
                      <a:pt x="1100" y="191"/>
                    </a:moveTo>
                    <a:cubicBezTo>
                      <a:pt x="1140" y="191"/>
                      <a:pt x="1140" y="191"/>
                      <a:pt x="1140" y="191"/>
                    </a:cubicBezTo>
                    <a:cubicBezTo>
                      <a:pt x="1140" y="231"/>
                      <a:pt x="1140" y="231"/>
                      <a:pt x="1140" y="231"/>
                    </a:cubicBezTo>
                    <a:cubicBezTo>
                      <a:pt x="1100" y="231"/>
                      <a:pt x="1100" y="231"/>
                      <a:pt x="1100" y="231"/>
                    </a:cubicBezTo>
                    <a:lnTo>
                      <a:pt x="1100" y="191"/>
                    </a:lnTo>
                    <a:close/>
                    <a:moveTo>
                      <a:pt x="1025" y="52"/>
                    </a:moveTo>
                    <a:cubicBezTo>
                      <a:pt x="1066" y="52"/>
                      <a:pt x="1066" y="52"/>
                      <a:pt x="1066" y="52"/>
                    </a:cubicBezTo>
                    <a:cubicBezTo>
                      <a:pt x="1066" y="92"/>
                      <a:pt x="1066" y="92"/>
                      <a:pt x="1066" y="92"/>
                    </a:cubicBezTo>
                    <a:cubicBezTo>
                      <a:pt x="1025" y="92"/>
                      <a:pt x="1025" y="92"/>
                      <a:pt x="1025" y="92"/>
                    </a:cubicBezTo>
                    <a:lnTo>
                      <a:pt x="1025" y="52"/>
                    </a:lnTo>
                    <a:close/>
                    <a:moveTo>
                      <a:pt x="1025" y="123"/>
                    </a:moveTo>
                    <a:cubicBezTo>
                      <a:pt x="1066" y="123"/>
                      <a:pt x="1066" y="123"/>
                      <a:pt x="1066" y="123"/>
                    </a:cubicBezTo>
                    <a:cubicBezTo>
                      <a:pt x="1066" y="163"/>
                      <a:pt x="1066" y="163"/>
                      <a:pt x="1066" y="163"/>
                    </a:cubicBezTo>
                    <a:cubicBezTo>
                      <a:pt x="1025" y="163"/>
                      <a:pt x="1025" y="163"/>
                      <a:pt x="1025" y="163"/>
                    </a:cubicBezTo>
                    <a:lnTo>
                      <a:pt x="1025" y="123"/>
                    </a:lnTo>
                    <a:close/>
                    <a:moveTo>
                      <a:pt x="1025" y="191"/>
                    </a:moveTo>
                    <a:cubicBezTo>
                      <a:pt x="1066" y="191"/>
                      <a:pt x="1066" y="191"/>
                      <a:pt x="1066" y="191"/>
                    </a:cubicBezTo>
                    <a:cubicBezTo>
                      <a:pt x="1066" y="231"/>
                      <a:pt x="1066" y="231"/>
                      <a:pt x="1066" y="231"/>
                    </a:cubicBezTo>
                    <a:cubicBezTo>
                      <a:pt x="1025" y="231"/>
                      <a:pt x="1025" y="231"/>
                      <a:pt x="1025" y="231"/>
                    </a:cubicBezTo>
                    <a:lnTo>
                      <a:pt x="1025" y="191"/>
                    </a:lnTo>
                    <a:close/>
                    <a:moveTo>
                      <a:pt x="951" y="52"/>
                    </a:moveTo>
                    <a:cubicBezTo>
                      <a:pt x="992" y="52"/>
                      <a:pt x="992" y="52"/>
                      <a:pt x="992" y="52"/>
                    </a:cubicBezTo>
                    <a:cubicBezTo>
                      <a:pt x="992" y="92"/>
                      <a:pt x="992" y="92"/>
                      <a:pt x="992" y="92"/>
                    </a:cubicBezTo>
                    <a:cubicBezTo>
                      <a:pt x="951" y="92"/>
                      <a:pt x="951" y="92"/>
                      <a:pt x="951" y="92"/>
                    </a:cubicBezTo>
                    <a:lnTo>
                      <a:pt x="951" y="52"/>
                    </a:lnTo>
                    <a:close/>
                    <a:moveTo>
                      <a:pt x="951" y="123"/>
                    </a:moveTo>
                    <a:cubicBezTo>
                      <a:pt x="992" y="123"/>
                      <a:pt x="992" y="123"/>
                      <a:pt x="992" y="123"/>
                    </a:cubicBezTo>
                    <a:cubicBezTo>
                      <a:pt x="992" y="163"/>
                      <a:pt x="992" y="163"/>
                      <a:pt x="992" y="163"/>
                    </a:cubicBezTo>
                    <a:cubicBezTo>
                      <a:pt x="951" y="163"/>
                      <a:pt x="951" y="163"/>
                      <a:pt x="951" y="163"/>
                    </a:cubicBezTo>
                    <a:lnTo>
                      <a:pt x="951" y="123"/>
                    </a:lnTo>
                    <a:close/>
                    <a:moveTo>
                      <a:pt x="951" y="191"/>
                    </a:moveTo>
                    <a:cubicBezTo>
                      <a:pt x="992" y="191"/>
                      <a:pt x="992" y="191"/>
                      <a:pt x="992" y="191"/>
                    </a:cubicBezTo>
                    <a:cubicBezTo>
                      <a:pt x="992" y="231"/>
                      <a:pt x="992" y="231"/>
                      <a:pt x="992" y="231"/>
                    </a:cubicBezTo>
                    <a:cubicBezTo>
                      <a:pt x="951" y="231"/>
                      <a:pt x="951" y="231"/>
                      <a:pt x="951" y="231"/>
                    </a:cubicBezTo>
                    <a:lnTo>
                      <a:pt x="951" y="191"/>
                    </a:lnTo>
                    <a:close/>
                    <a:moveTo>
                      <a:pt x="877" y="52"/>
                    </a:moveTo>
                    <a:cubicBezTo>
                      <a:pt x="917" y="52"/>
                      <a:pt x="917" y="52"/>
                      <a:pt x="917" y="52"/>
                    </a:cubicBezTo>
                    <a:cubicBezTo>
                      <a:pt x="917" y="92"/>
                      <a:pt x="917" y="92"/>
                      <a:pt x="917" y="92"/>
                    </a:cubicBezTo>
                    <a:cubicBezTo>
                      <a:pt x="877" y="92"/>
                      <a:pt x="877" y="92"/>
                      <a:pt x="877" y="92"/>
                    </a:cubicBezTo>
                    <a:lnTo>
                      <a:pt x="877" y="52"/>
                    </a:lnTo>
                    <a:close/>
                    <a:moveTo>
                      <a:pt x="877" y="123"/>
                    </a:moveTo>
                    <a:cubicBezTo>
                      <a:pt x="917" y="123"/>
                      <a:pt x="917" y="123"/>
                      <a:pt x="917" y="123"/>
                    </a:cubicBezTo>
                    <a:cubicBezTo>
                      <a:pt x="917" y="163"/>
                      <a:pt x="917" y="163"/>
                      <a:pt x="917" y="163"/>
                    </a:cubicBezTo>
                    <a:cubicBezTo>
                      <a:pt x="877" y="163"/>
                      <a:pt x="877" y="163"/>
                      <a:pt x="877" y="163"/>
                    </a:cubicBezTo>
                    <a:lnTo>
                      <a:pt x="877" y="123"/>
                    </a:lnTo>
                    <a:close/>
                    <a:moveTo>
                      <a:pt x="877" y="191"/>
                    </a:moveTo>
                    <a:cubicBezTo>
                      <a:pt x="917" y="191"/>
                      <a:pt x="917" y="191"/>
                      <a:pt x="917" y="191"/>
                    </a:cubicBezTo>
                    <a:cubicBezTo>
                      <a:pt x="917" y="231"/>
                      <a:pt x="917" y="231"/>
                      <a:pt x="917" y="231"/>
                    </a:cubicBezTo>
                    <a:cubicBezTo>
                      <a:pt x="877" y="231"/>
                      <a:pt x="877" y="231"/>
                      <a:pt x="877" y="231"/>
                    </a:cubicBezTo>
                    <a:lnTo>
                      <a:pt x="877" y="191"/>
                    </a:lnTo>
                    <a:close/>
                    <a:moveTo>
                      <a:pt x="802" y="52"/>
                    </a:moveTo>
                    <a:cubicBezTo>
                      <a:pt x="842" y="52"/>
                      <a:pt x="842" y="52"/>
                      <a:pt x="842" y="52"/>
                    </a:cubicBezTo>
                    <a:cubicBezTo>
                      <a:pt x="842" y="92"/>
                      <a:pt x="842" y="92"/>
                      <a:pt x="842" y="92"/>
                    </a:cubicBezTo>
                    <a:cubicBezTo>
                      <a:pt x="802" y="92"/>
                      <a:pt x="802" y="92"/>
                      <a:pt x="802" y="92"/>
                    </a:cubicBezTo>
                    <a:lnTo>
                      <a:pt x="802" y="52"/>
                    </a:lnTo>
                    <a:close/>
                    <a:moveTo>
                      <a:pt x="802" y="123"/>
                    </a:moveTo>
                    <a:cubicBezTo>
                      <a:pt x="842" y="123"/>
                      <a:pt x="842" y="123"/>
                      <a:pt x="842" y="123"/>
                    </a:cubicBezTo>
                    <a:cubicBezTo>
                      <a:pt x="842" y="163"/>
                      <a:pt x="842" y="163"/>
                      <a:pt x="842" y="163"/>
                    </a:cubicBezTo>
                    <a:cubicBezTo>
                      <a:pt x="802" y="163"/>
                      <a:pt x="802" y="163"/>
                      <a:pt x="802" y="163"/>
                    </a:cubicBezTo>
                    <a:lnTo>
                      <a:pt x="802" y="123"/>
                    </a:lnTo>
                    <a:close/>
                    <a:moveTo>
                      <a:pt x="802" y="191"/>
                    </a:moveTo>
                    <a:cubicBezTo>
                      <a:pt x="842" y="191"/>
                      <a:pt x="842" y="191"/>
                      <a:pt x="842" y="191"/>
                    </a:cubicBezTo>
                    <a:cubicBezTo>
                      <a:pt x="842" y="231"/>
                      <a:pt x="842" y="231"/>
                      <a:pt x="842" y="231"/>
                    </a:cubicBezTo>
                    <a:cubicBezTo>
                      <a:pt x="802" y="231"/>
                      <a:pt x="802" y="231"/>
                      <a:pt x="802" y="231"/>
                    </a:cubicBezTo>
                    <a:lnTo>
                      <a:pt x="802" y="191"/>
                    </a:lnTo>
                    <a:close/>
                    <a:moveTo>
                      <a:pt x="727" y="52"/>
                    </a:moveTo>
                    <a:cubicBezTo>
                      <a:pt x="768" y="52"/>
                      <a:pt x="768" y="52"/>
                      <a:pt x="768" y="52"/>
                    </a:cubicBezTo>
                    <a:cubicBezTo>
                      <a:pt x="768" y="92"/>
                      <a:pt x="768" y="92"/>
                      <a:pt x="768" y="92"/>
                    </a:cubicBezTo>
                    <a:cubicBezTo>
                      <a:pt x="727" y="92"/>
                      <a:pt x="727" y="92"/>
                      <a:pt x="727" y="92"/>
                    </a:cubicBezTo>
                    <a:lnTo>
                      <a:pt x="727" y="52"/>
                    </a:lnTo>
                    <a:close/>
                    <a:moveTo>
                      <a:pt x="727" y="123"/>
                    </a:moveTo>
                    <a:cubicBezTo>
                      <a:pt x="768" y="123"/>
                      <a:pt x="768" y="123"/>
                      <a:pt x="768" y="123"/>
                    </a:cubicBezTo>
                    <a:cubicBezTo>
                      <a:pt x="768" y="163"/>
                      <a:pt x="768" y="163"/>
                      <a:pt x="768" y="163"/>
                    </a:cubicBezTo>
                    <a:cubicBezTo>
                      <a:pt x="727" y="163"/>
                      <a:pt x="727" y="163"/>
                      <a:pt x="727" y="163"/>
                    </a:cubicBezTo>
                    <a:lnTo>
                      <a:pt x="727" y="123"/>
                    </a:lnTo>
                    <a:close/>
                    <a:moveTo>
                      <a:pt x="727" y="191"/>
                    </a:moveTo>
                    <a:cubicBezTo>
                      <a:pt x="768" y="191"/>
                      <a:pt x="768" y="191"/>
                      <a:pt x="768" y="191"/>
                    </a:cubicBezTo>
                    <a:cubicBezTo>
                      <a:pt x="768" y="231"/>
                      <a:pt x="768" y="231"/>
                      <a:pt x="768" y="231"/>
                    </a:cubicBezTo>
                    <a:cubicBezTo>
                      <a:pt x="727" y="231"/>
                      <a:pt x="727" y="231"/>
                      <a:pt x="727" y="231"/>
                    </a:cubicBezTo>
                    <a:lnTo>
                      <a:pt x="727" y="191"/>
                    </a:lnTo>
                    <a:close/>
                    <a:moveTo>
                      <a:pt x="653" y="52"/>
                    </a:moveTo>
                    <a:cubicBezTo>
                      <a:pt x="693" y="52"/>
                      <a:pt x="693" y="52"/>
                      <a:pt x="693" y="52"/>
                    </a:cubicBezTo>
                    <a:cubicBezTo>
                      <a:pt x="693" y="92"/>
                      <a:pt x="693" y="92"/>
                      <a:pt x="693" y="92"/>
                    </a:cubicBezTo>
                    <a:cubicBezTo>
                      <a:pt x="653" y="92"/>
                      <a:pt x="653" y="92"/>
                      <a:pt x="653" y="92"/>
                    </a:cubicBezTo>
                    <a:lnTo>
                      <a:pt x="653" y="52"/>
                    </a:lnTo>
                    <a:close/>
                    <a:moveTo>
                      <a:pt x="653" y="123"/>
                    </a:moveTo>
                    <a:cubicBezTo>
                      <a:pt x="693" y="123"/>
                      <a:pt x="693" y="123"/>
                      <a:pt x="693" y="123"/>
                    </a:cubicBezTo>
                    <a:cubicBezTo>
                      <a:pt x="693" y="163"/>
                      <a:pt x="693" y="163"/>
                      <a:pt x="693" y="163"/>
                    </a:cubicBezTo>
                    <a:cubicBezTo>
                      <a:pt x="653" y="163"/>
                      <a:pt x="653" y="163"/>
                      <a:pt x="653" y="163"/>
                    </a:cubicBezTo>
                    <a:lnTo>
                      <a:pt x="653" y="123"/>
                    </a:lnTo>
                    <a:close/>
                    <a:moveTo>
                      <a:pt x="653" y="191"/>
                    </a:moveTo>
                    <a:cubicBezTo>
                      <a:pt x="693" y="191"/>
                      <a:pt x="693" y="191"/>
                      <a:pt x="693" y="191"/>
                    </a:cubicBezTo>
                    <a:cubicBezTo>
                      <a:pt x="693" y="231"/>
                      <a:pt x="693" y="231"/>
                      <a:pt x="693" y="231"/>
                    </a:cubicBezTo>
                    <a:cubicBezTo>
                      <a:pt x="653" y="231"/>
                      <a:pt x="653" y="231"/>
                      <a:pt x="653" y="231"/>
                    </a:cubicBezTo>
                    <a:lnTo>
                      <a:pt x="653" y="191"/>
                    </a:lnTo>
                    <a:close/>
                    <a:moveTo>
                      <a:pt x="1345" y="2036"/>
                    </a:moveTo>
                    <a:cubicBezTo>
                      <a:pt x="1339" y="2029"/>
                      <a:pt x="1325" y="2023"/>
                      <a:pt x="1315" y="2023"/>
                    </a:cubicBezTo>
                    <a:cubicBezTo>
                      <a:pt x="878" y="2023"/>
                      <a:pt x="878" y="2023"/>
                      <a:pt x="878" y="2023"/>
                    </a:cubicBezTo>
                    <a:cubicBezTo>
                      <a:pt x="868" y="2023"/>
                      <a:pt x="855" y="2029"/>
                      <a:pt x="848" y="2036"/>
                    </a:cubicBezTo>
                    <a:cubicBezTo>
                      <a:pt x="761" y="2138"/>
                      <a:pt x="761" y="2138"/>
                      <a:pt x="761" y="2138"/>
                    </a:cubicBezTo>
                    <a:cubicBezTo>
                      <a:pt x="755" y="2146"/>
                      <a:pt x="749" y="2160"/>
                      <a:pt x="749" y="2170"/>
                    </a:cubicBezTo>
                    <a:cubicBezTo>
                      <a:pt x="749" y="2179"/>
                      <a:pt x="749" y="2179"/>
                      <a:pt x="749" y="2179"/>
                    </a:cubicBezTo>
                    <a:cubicBezTo>
                      <a:pt x="749" y="2189"/>
                      <a:pt x="757" y="2197"/>
                      <a:pt x="767" y="2197"/>
                    </a:cubicBezTo>
                    <a:cubicBezTo>
                      <a:pt x="1426" y="2197"/>
                      <a:pt x="1426" y="2197"/>
                      <a:pt x="1426" y="2197"/>
                    </a:cubicBezTo>
                    <a:cubicBezTo>
                      <a:pt x="1436" y="2197"/>
                      <a:pt x="1444" y="2189"/>
                      <a:pt x="1444" y="2179"/>
                    </a:cubicBezTo>
                    <a:cubicBezTo>
                      <a:pt x="1444" y="2170"/>
                      <a:pt x="1444" y="2170"/>
                      <a:pt x="1444" y="2170"/>
                    </a:cubicBezTo>
                    <a:cubicBezTo>
                      <a:pt x="1444" y="2160"/>
                      <a:pt x="1439" y="2146"/>
                      <a:pt x="1432" y="2138"/>
                    </a:cubicBezTo>
                    <a:lnTo>
                      <a:pt x="1345" y="2036"/>
                    </a:lnTo>
                    <a:close/>
                    <a:moveTo>
                      <a:pt x="2182" y="1590"/>
                    </a:moveTo>
                    <a:cubicBezTo>
                      <a:pt x="2095" y="1488"/>
                      <a:pt x="2095" y="1488"/>
                      <a:pt x="2095" y="1488"/>
                    </a:cubicBezTo>
                    <a:cubicBezTo>
                      <a:pt x="2088" y="1480"/>
                      <a:pt x="2075" y="1474"/>
                      <a:pt x="2065" y="1474"/>
                    </a:cubicBezTo>
                    <a:cubicBezTo>
                      <a:pt x="1627" y="1474"/>
                      <a:pt x="1627" y="1474"/>
                      <a:pt x="1627" y="1474"/>
                    </a:cubicBezTo>
                    <a:cubicBezTo>
                      <a:pt x="1617" y="1474"/>
                      <a:pt x="1604" y="1480"/>
                      <a:pt x="1597" y="1488"/>
                    </a:cubicBezTo>
                    <a:cubicBezTo>
                      <a:pt x="1510" y="1590"/>
                      <a:pt x="1510" y="1590"/>
                      <a:pt x="1510" y="1590"/>
                    </a:cubicBezTo>
                    <a:cubicBezTo>
                      <a:pt x="1504" y="1598"/>
                      <a:pt x="1499" y="1612"/>
                      <a:pt x="1499" y="1622"/>
                    </a:cubicBezTo>
                    <a:cubicBezTo>
                      <a:pt x="1499" y="1630"/>
                      <a:pt x="1499" y="1630"/>
                      <a:pt x="1499" y="1630"/>
                    </a:cubicBezTo>
                    <a:cubicBezTo>
                      <a:pt x="1499" y="1640"/>
                      <a:pt x="1507" y="1649"/>
                      <a:pt x="1517" y="1649"/>
                    </a:cubicBezTo>
                    <a:cubicBezTo>
                      <a:pt x="2175" y="1649"/>
                      <a:pt x="2175" y="1649"/>
                      <a:pt x="2175" y="1649"/>
                    </a:cubicBezTo>
                    <a:cubicBezTo>
                      <a:pt x="2185" y="1649"/>
                      <a:pt x="2193" y="1640"/>
                      <a:pt x="2193" y="1630"/>
                    </a:cubicBezTo>
                    <a:cubicBezTo>
                      <a:pt x="2193" y="1622"/>
                      <a:pt x="2193" y="1622"/>
                      <a:pt x="2193" y="1622"/>
                    </a:cubicBezTo>
                    <a:cubicBezTo>
                      <a:pt x="2193" y="1612"/>
                      <a:pt x="2188" y="1598"/>
                      <a:pt x="2182" y="1590"/>
                    </a:cubicBezTo>
                    <a:close/>
                    <a:moveTo>
                      <a:pt x="176" y="1449"/>
                    </a:moveTo>
                    <a:cubicBezTo>
                      <a:pt x="519" y="1449"/>
                      <a:pt x="519" y="1449"/>
                      <a:pt x="519" y="1449"/>
                    </a:cubicBezTo>
                    <a:cubicBezTo>
                      <a:pt x="559" y="1449"/>
                      <a:pt x="591" y="1417"/>
                      <a:pt x="591" y="1377"/>
                    </a:cubicBezTo>
                    <a:cubicBezTo>
                      <a:pt x="591" y="1322"/>
                      <a:pt x="591" y="1322"/>
                      <a:pt x="591" y="1322"/>
                    </a:cubicBezTo>
                    <a:cubicBezTo>
                      <a:pt x="920" y="1322"/>
                      <a:pt x="920" y="1322"/>
                      <a:pt x="920" y="1322"/>
                    </a:cubicBezTo>
                    <a:cubicBezTo>
                      <a:pt x="936" y="1388"/>
                      <a:pt x="990" y="1440"/>
                      <a:pt x="1057" y="1455"/>
                    </a:cubicBezTo>
                    <a:cubicBezTo>
                      <a:pt x="1057" y="1617"/>
                      <a:pt x="1057" y="1617"/>
                      <a:pt x="1057" y="1617"/>
                    </a:cubicBezTo>
                    <a:cubicBezTo>
                      <a:pt x="925" y="1617"/>
                      <a:pt x="925" y="1617"/>
                      <a:pt x="925" y="1617"/>
                    </a:cubicBezTo>
                    <a:cubicBezTo>
                      <a:pt x="885" y="1617"/>
                      <a:pt x="853" y="1650"/>
                      <a:pt x="853" y="1690"/>
                    </a:cubicBezTo>
                    <a:cubicBezTo>
                      <a:pt x="853" y="1925"/>
                      <a:pt x="853" y="1925"/>
                      <a:pt x="853" y="1925"/>
                    </a:cubicBezTo>
                    <a:cubicBezTo>
                      <a:pt x="853" y="1965"/>
                      <a:pt x="885" y="1997"/>
                      <a:pt x="925" y="1997"/>
                    </a:cubicBezTo>
                    <a:cubicBezTo>
                      <a:pt x="1268" y="1997"/>
                      <a:pt x="1268" y="1997"/>
                      <a:pt x="1268" y="1997"/>
                    </a:cubicBezTo>
                    <a:cubicBezTo>
                      <a:pt x="1308" y="1997"/>
                      <a:pt x="1341" y="1965"/>
                      <a:pt x="1341" y="1925"/>
                    </a:cubicBezTo>
                    <a:cubicBezTo>
                      <a:pt x="1341" y="1690"/>
                      <a:pt x="1341" y="1690"/>
                      <a:pt x="1341" y="1690"/>
                    </a:cubicBezTo>
                    <a:cubicBezTo>
                      <a:pt x="1341" y="1650"/>
                      <a:pt x="1308" y="1617"/>
                      <a:pt x="1268" y="1617"/>
                    </a:cubicBezTo>
                    <a:cubicBezTo>
                      <a:pt x="1137" y="1617"/>
                      <a:pt x="1137" y="1617"/>
                      <a:pt x="1137" y="1617"/>
                    </a:cubicBezTo>
                    <a:cubicBezTo>
                      <a:pt x="1137" y="1455"/>
                      <a:pt x="1137" y="1455"/>
                      <a:pt x="1137" y="1455"/>
                    </a:cubicBezTo>
                    <a:cubicBezTo>
                      <a:pt x="1204" y="1440"/>
                      <a:pt x="1257" y="1388"/>
                      <a:pt x="1273" y="1322"/>
                    </a:cubicBezTo>
                    <a:cubicBezTo>
                      <a:pt x="1602" y="1322"/>
                      <a:pt x="1602" y="1322"/>
                      <a:pt x="1602" y="1322"/>
                    </a:cubicBezTo>
                    <a:cubicBezTo>
                      <a:pt x="1602" y="1377"/>
                      <a:pt x="1602" y="1377"/>
                      <a:pt x="1602" y="1377"/>
                    </a:cubicBezTo>
                    <a:cubicBezTo>
                      <a:pt x="1602" y="1417"/>
                      <a:pt x="1634" y="1449"/>
                      <a:pt x="1675" y="1449"/>
                    </a:cubicBezTo>
                    <a:cubicBezTo>
                      <a:pt x="2018" y="1449"/>
                      <a:pt x="2018" y="1449"/>
                      <a:pt x="2018" y="1449"/>
                    </a:cubicBezTo>
                    <a:cubicBezTo>
                      <a:pt x="2058" y="1449"/>
                      <a:pt x="2090" y="1417"/>
                      <a:pt x="2090" y="1377"/>
                    </a:cubicBezTo>
                    <a:cubicBezTo>
                      <a:pt x="2090" y="1142"/>
                      <a:pt x="2090" y="1142"/>
                      <a:pt x="2090" y="1142"/>
                    </a:cubicBezTo>
                    <a:cubicBezTo>
                      <a:pt x="2090" y="1102"/>
                      <a:pt x="2058" y="1069"/>
                      <a:pt x="2018" y="1069"/>
                    </a:cubicBezTo>
                    <a:cubicBezTo>
                      <a:pt x="1675" y="1069"/>
                      <a:pt x="1675" y="1069"/>
                      <a:pt x="1675" y="1069"/>
                    </a:cubicBezTo>
                    <a:cubicBezTo>
                      <a:pt x="1634" y="1069"/>
                      <a:pt x="1602" y="1102"/>
                      <a:pt x="1602" y="1142"/>
                    </a:cubicBezTo>
                    <a:cubicBezTo>
                      <a:pt x="1602" y="1242"/>
                      <a:pt x="1602" y="1242"/>
                      <a:pt x="1602" y="1242"/>
                    </a:cubicBezTo>
                    <a:cubicBezTo>
                      <a:pt x="1275" y="1242"/>
                      <a:pt x="1275" y="1242"/>
                      <a:pt x="1275" y="1242"/>
                    </a:cubicBezTo>
                    <a:cubicBezTo>
                      <a:pt x="1262" y="1176"/>
                      <a:pt x="1214" y="1122"/>
                      <a:pt x="1150" y="1103"/>
                    </a:cubicBezTo>
                    <a:cubicBezTo>
                      <a:pt x="1150" y="908"/>
                      <a:pt x="1150" y="908"/>
                      <a:pt x="1150" y="908"/>
                    </a:cubicBezTo>
                    <a:cubicBezTo>
                      <a:pt x="1538" y="908"/>
                      <a:pt x="1538" y="908"/>
                      <a:pt x="1538" y="908"/>
                    </a:cubicBezTo>
                    <a:cubicBezTo>
                      <a:pt x="1574" y="908"/>
                      <a:pt x="1603" y="879"/>
                      <a:pt x="1603" y="843"/>
                    </a:cubicBezTo>
                    <a:cubicBezTo>
                      <a:pt x="1603" y="690"/>
                      <a:pt x="1603" y="690"/>
                      <a:pt x="1603" y="690"/>
                    </a:cubicBezTo>
                    <a:cubicBezTo>
                      <a:pt x="1603" y="654"/>
                      <a:pt x="1574" y="625"/>
                      <a:pt x="1538" y="625"/>
                    </a:cubicBezTo>
                    <a:cubicBezTo>
                      <a:pt x="655" y="625"/>
                      <a:pt x="655" y="625"/>
                      <a:pt x="655" y="625"/>
                    </a:cubicBezTo>
                    <a:cubicBezTo>
                      <a:pt x="619" y="625"/>
                      <a:pt x="590" y="654"/>
                      <a:pt x="590" y="690"/>
                    </a:cubicBezTo>
                    <a:cubicBezTo>
                      <a:pt x="590" y="843"/>
                      <a:pt x="590" y="843"/>
                      <a:pt x="590" y="843"/>
                    </a:cubicBezTo>
                    <a:cubicBezTo>
                      <a:pt x="590" y="879"/>
                      <a:pt x="619" y="908"/>
                      <a:pt x="655" y="908"/>
                    </a:cubicBezTo>
                    <a:cubicBezTo>
                      <a:pt x="1043" y="908"/>
                      <a:pt x="1043" y="908"/>
                      <a:pt x="1043" y="908"/>
                    </a:cubicBezTo>
                    <a:cubicBezTo>
                      <a:pt x="1043" y="1103"/>
                      <a:pt x="1043" y="1103"/>
                      <a:pt x="1043" y="1103"/>
                    </a:cubicBezTo>
                    <a:cubicBezTo>
                      <a:pt x="980" y="1122"/>
                      <a:pt x="931" y="1176"/>
                      <a:pt x="918" y="1242"/>
                    </a:cubicBezTo>
                    <a:cubicBezTo>
                      <a:pt x="591" y="1242"/>
                      <a:pt x="591" y="1242"/>
                      <a:pt x="591" y="1242"/>
                    </a:cubicBezTo>
                    <a:cubicBezTo>
                      <a:pt x="591" y="1142"/>
                      <a:pt x="591" y="1142"/>
                      <a:pt x="591" y="1142"/>
                    </a:cubicBezTo>
                    <a:cubicBezTo>
                      <a:pt x="591" y="1102"/>
                      <a:pt x="559" y="1069"/>
                      <a:pt x="519" y="1069"/>
                    </a:cubicBezTo>
                    <a:cubicBezTo>
                      <a:pt x="176" y="1069"/>
                      <a:pt x="176" y="1069"/>
                      <a:pt x="176" y="1069"/>
                    </a:cubicBezTo>
                    <a:cubicBezTo>
                      <a:pt x="136" y="1069"/>
                      <a:pt x="103" y="1102"/>
                      <a:pt x="103" y="1142"/>
                    </a:cubicBezTo>
                    <a:cubicBezTo>
                      <a:pt x="103" y="1377"/>
                      <a:pt x="103" y="1377"/>
                      <a:pt x="103" y="1377"/>
                    </a:cubicBezTo>
                    <a:cubicBezTo>
                      <a:pt x="103" y="1417"/>
                      <a:pt x="136" y="1449"/>
                      <a:pt x="176" y="1449"/>
                    </a:cubicBezTo>
                    <a:close/>
                    <a:moveTo>
                      <a:pt x="1644" y="1142"/>
                    </a:moveTo>
                    <a:cubicBezTo>
                      <a:pt x="1644" y="1125"/>
                      <a:pt x="1658" y="1111"/>
                      <a:pt x="1675" y="1111"/>
                    </a:cubicBezTo>
                    <a:cubicBezTo>
                      <a:pt x="2018" y="1111"/>
                      <a:pt x="2018" y="1111"/>
                      <a:pt x="2018" y="1111"/>
                    </a:cubicBezTo>
                    <a:cubicBezTo>
                      <a:pt x="2034" y="1111"/>
                      <a:pt x="2048" y="1125"/>
                      <a:pt x="2048" y="1142"/>
                    </a:cubicBezTo>
                    <a:cubicBezTo>
                      <a:pt x="2048" y="1377"/>
                      <a:pt x="2048" y="1377"/>
                      <a:pt x="2048" y="1377"/>
                    </a:cubicBezTo>
                    <a:cubicBezTo>
                      <a:pt x="2048" y="1393"/>
                      <a:pt x="2034" y="1407"/>
                      <a:pt x="2018" y="1407"/>
                    </a:cubicBezTo>
                    <a:cubicBezTo>
                      <a:pt x="1675" y="1407"/>
                      <a:pt x="1675" y="1407"/>
                      <a:pt x="1675" y="1407"/>
                    </a:cubicBezTo>
                    <a:cubicBezTo>
                      <a:pt x="1658" y="1407"/>
                      <a:pt x="1644" y="1393"/>
                      <a:pt x="1644" y="1377"/>
                    </a:cubicBezTo>
                    <a:lnTo>
                      <a:pt x="1644" y="1142"/>
                    </a:lnTo>
                    <a:close/>
                    <a:moveTo>
                      <a:pt x="1464" y="715"/>
                    </a:moveTo>
                    <a:cubicBezTo>
                      <a:pt x="1492" y="715"/>
                      <a:pt x="1515" y="738"/>
                      <a:pt x="1515" y="766"/>
                    </a:cubicBezTo>
                    <a:cubicBezTo>
                      <a:pt x="1515" y="795"/>
                      <a:pt x="1492" y="818"/>
                      <a:pt x="1464" y="818"/>
                    </a:cubicBezTo>
                    <a:cubicBezTo>
                      <a:pt x="1436" y="818"/>
                      <a:pt x="1413" y="795"/>
                      <a:pt x="1413" y="766"/>
                    </a:cubicBezTo>
                    <a:cubicBezTo>
                      <a:pt x="1413" y="738"/>
                      <a:pt x="1436" y="715"/>
                      <a:pt x="1464" y="715"/>
                    </a:cubicBezTo>
                    <a:close/>
                    <a:moveTo>
                      <a:pt x="1268" y="1660"/>
                    </a:moveTo>
                    <a:cubicBezTo>
                      <a:pt x="1285" y="1660"/>
                      <a:pt x="1298" y="1673"/>
                      <a:pt x="1298" y="1690"/>
                    </a:cubicBezTo>
                    <a:cubicBezTo>
                      <a:pt x="1298" y="1925"/>
                      <a:pt x="1298" y="1925"/>
                      <a:pt x="1298" y="1925"/>
                    </a:cubicBezTo>
                    <a:cubicBezTo>
                      <a:pt x="1298" y="1942"/>
                      <a:pt x="1285" y="1955"/>
                      <a:pt x="1268" y="1955"/>
                    </a:cubicBezTo>
                    <a:cubicBezTo>
                      <a:pt x="925" y="1955"/>
                      <a:pt x="925" y="1955"/>
                      <a:pt x="925" y="1955"/>
                    </a:cubicBezTo>
                    <a:cubicBezTo>
                      <a:pt x="908" y="1955"/>
                      <a:pt x="895" y="1942"/>
                      <a:pt x="895" y="1925"/>
                    </a:cubicBezTo>
                    <a:cubicBezTo>
                      <a:pt x="895" y="1690"/>
                      <a:pt x="895" y="1690"/>
                      <a:pt x="895" y="1690"/>
                    </a:cubicBezTo>
                    <a:cubicBezTo>
                      <a:pt x="895" y="1673"/>
                      <a:pt x="908" y="1660"/>
                      <a:pt x="925" y="1660"/>
                    </a:cubicBezTo>
                    <a:lnTo>
                      <a:pt x="1268" y="1660"/>
                    </a:lnTo>
                    <a:close/>
                    <a:moveTo>
                      <a:pt x="1100" y="677"/>
                    </a:moveTo>
                    <a:cubicBezTo>
                      <a:pt x="1140" y="677"/>
                      <a:pt x="1140" y="677"/>
                      <a:pt x="1140" y="677"/>
                    </a:cubicBezTo>
                    <a:cubicBezTo>
                      <a:pt x="1140" y="717"/>
                      <a:pt x="1140" y="717"/>
                      <a:pt x="1140" y="717"/>
                    </a:cubicBezTo>
                    <a:cubicBezTo>
                      <a:pt x="1100" y="717"/>
                      <a:pt x="1100" y="717"/>
                      <a:pt x="1100" y="717"/>
                    </a:cubicBezTo>
                    <a:lnTo>
                      <a:pt x="1100" y="677"/>
                    </a:lnTo>
                    <a:close/>
                    <a:moveTo>
                      <a:pt x="1100" y="748"/>
                    </a:moveTo>
                    <a:cubicBezTo>
                      <a:pt x="1140" y="748"/>
                      <a:pt x="1140" y="748"/>
                      <a:pt x="1140" y="748"/>
                    </a:cubicBezTo>
                    <a:cubicBezTo>
                      <a:pt x="1140" y="788"/>
                      <a:pt x="1140" y="788"/>
                      <a:pt x="1140" y="788"/>
                    </a:cubicBezTo>
                    <a:cubicBezTo>
                      <a:pt x="1100" y="788"/>
                      <a:pt x="1100" y="788"/>
                      <a:pt x="1100" y="788"/>
                    </a:cubicBezTo>
                    <a:lnTo>
                      <a:pt x="1100" y="748"/>
                    </a:lnTo>
                    <a:close/>
                    <a:moveTo>
                      <a:pt x="1100" y="816"/>
                    </a:moveTo>
                    <a:cubicBezTo>
                      <a:pt x="1140" y="816"/>
                      <a:pt x="1140" y="816"/>
                      <a:pt x="1140" y="816"/>
                    </a:cubicBezTo>
                    <a:cubicBezTo>
                      <a:pt x="1140" y="856"/>
                      <a:pt x="1140" y="856"/>
                      <a:pt x="1140" y="856"/>
                    </a:cubicBezTo>
                    <a:cubicBezTo>
                      <a:pt x="1100" y="856"/>
                      <a:pt x="1100" y="856"/>
                      <a:pt x="1100" y="856"/>
                    </a:cubicBezTo>
                    <a:lnTo>
                      <a:pt x="1100" y="816"/>
                    </a:lnTo>
                    <a:close/>
                    <a:moveTo>
                      <a:pt x="1025" y="677"/>
                    </a:moveTo>
                    <a:cubicBezTo>
                      <a:pt x="1066" y="677"/>
                      <a:pt x="1066" y="677"/>
                      <a:pt x="1066" y="677"/>
                    </a:cubicBezTo>
                    <a:cubicBezTo>
                      <a:pt x="1066" y="717"/>
                      <a:pt x="1066" y="717"/>
                      <a:pt x="1066" y="717"/>
                    </a:cubicBezTo>
                    <a:cubicBezTo>
                      <a:pt x="1025" y="717"/>
                      <a:pt x="1025" y="717"/>
                      <a:pt x="1025" y="717"/>
                    </a:cubicBezTo>
                    <a:lnTo>
                      <a:pt x="1025" y="677"/>
                    </a:lnTo>
                    <a:close/>
                    <a:moveTo>
                      <a:pt x="1025" y="748"/>
                    </a:moveTo>
                    <a:cubicBezTo>
                      <a:pt x="1066" y="748"/>
                      <a:pt x="1066" y="748"/>
                      <a:pt x="1066" y="748"/>
                    </a:cubicBezTo>
                    <a:cubicBezTo>
                      <a:pt x="1066" y="788"/>
                      <a:pt x="1066" y="788"/>
                      <a:pt x="1066" y="788"/>
                    </a:cubicBezTo>
                    <a:cubicBezTo>
                      <a:pt x="1025" y="788"/>
                      <a:pt x="1025" y="788"/>
                      <a:pt x="1025" y="788"/>
                    </a:cubicBezTo>
                    <a:lnTo>
                      <a:pt x="1025" y="748"/>
                    </a:lnTo>
                    <a:close/>
                    <a:moveTo>
                      <a:pt x="693" y="856"/>
                    </a:moveTo>
                    <a:cubicBezTo>
                      <a:pt x="653" y="856"/>
                      <a:pt x="653" y="856"/>
                      <a:pt x="653" y="856"/>
                    </a:cubicBezTo>
                    <a:cubicBezTo>
                      <a:pt x="653" y="816"/>
                      <a:pt x="653" y="816"/>
                      <a:pt x="653" y="816"/>
                    </a:cubicBezTo>
                    <a:cubicBezTo>
                      <a:pt x="693" y="816"/>
                      <a:pt x="693" y="816"/>
                      <a:pt x="693" y="816"/>
                    </a:cubicBezTo>
                    <a:lnTo>
                      <a:pt x="693" y="856"/>
                    </a:lnTo>
                    <a:close/>
                    <a:moveTo>
                      <a:pt x="693" y="788"/>
                    </a:moveTo>
                    <a:cubicBezTo>
                      <a:pt x="653" y="788"/>
                      <a:pt x="653" y="788"/>
                      <a:pt x="653" y="788"/>
                    </a:cubicBezTo>
                    <a:cubicBezTo>
                      <a:pt x="653" y="748"/>
                      <a:pt x="653" y="748"/>
                      <a:pt x="653" y="748"/>
                    </a:cubicBezTo>
                    <a:cubicBezTo>
                      <a:pt x="693" y="748"/>
                      <a:pt x="693" y="748"/>
                      <a:pt x="693" y="748"/>
                    </a:cubicBezTo>
                    <a:lnTo>
                      <a:pt x="693" y="788"/>
                    </a:lnTo>
                    <a:close/>
                    <a:moveTo>
                      <a:pt x="693" y="717"/>
                    </a:moveTo>
                    <a:cubicBezTo>
                      <a:pt x="653" y="717"/>
                      <a:pt x="653" y="717"/>
                      <a:pt x="653" y="717"/>
                    </a:cubicBezTo>
                    <a:cubicBezTo>
                      <a:pt x="653" y="677"/>
                      <a:pt x="653" y="677"/>
                      <a:pt x="653" y="677"/>
                    </a:cubicBezTo>
                    <a:cubicBezTo>
                      <a:pt x="693" y="677"/>
                      <a:pt x="693" y="677"/>
                      <a:pt x="693" y="677"/>
                    </a:cubicBezTo>
                    <a:lnTo>
                      <a:pt x="693" y="717"/>
                    </a:lnTo>
                    <a:close/>
                    <a:moveTo>
                      <a:pt x="768" y="856"/>
                    </a:moveTo>
                    <a:cubicBezTo>
                      <a:pt x="727" y="856"/>
                      <a:pt x="727" y="856"/>
                      <a:pt x="727" y="856"/>
                    </a:cubicBezTo>
                    <a:cubicBezTo>
                      <a:pt x="727" y="816"/>
                      <a:pt x="727" y="816"/>
                      <a:pt x="727" y="816"/>
                    </a:cubicBezTo>
                    <a:cubicBezTo>
                      <a:pt x="768" y="816"/>
                      <a:pt x="768" y="816"/>
                      <a:pt x="768" y="816"/>
                    </a:cubicBezTo>
                    <a:lnTo>
                      <a:pt x="768" y="856"/>
                    </a:lnTo>
                    <a:close/>
                    <a:moveTo>
                      <a:pt x="768" y="788"/>
                    </a:moveTo>
                    <a:cubicBezTo>
                      <a:pt x="727" y="788"/>
                      <a:pt x="727" y="788"/>
                      <a:pt x="727" y="788"/>
                    </a:cubicBezTo>
                    <a:cubicBezTo>
                      <a:pt x="727" y="748"/>
                      <a:pt x="727" y="748"/>
                      <a:pt x="727" y="748"/>
                    </a:cubicBezTo>
                    <a:cubicBezTo>
                      <a:pt x="768" y="748"/>
                      <a:pt x="768" y="748"/>
                      <a:pt x="768" y="748"/>
                    </a:cubicBezTo>
                    <a:lnTo>
                      <a:pt x="768" y="788"/>
                    </a:lnTo>
                    <a:close/>
                    <a:moveTo>
                      <a:pt x="768" y="717"/>
                    </a:moveTo>
                    <a:cubicBezTo>
                      <a:pt x="727" y="717"/>
                      <a:pt x="727" y="717"/>
                      <a:pt x="727" y="717"/>
                    </a:cubicBezTo>
                    <a:cubicBezTo>
                      <a:pt x="727" y="677"/>
                      <a:pt x="727" y="677"/>
                      <a:pt x="727" y="677"/>
                    </a:cubicBezTo>
                    <a:cubicBezTo>
                      <a:pt x="768" y="677"/>
                      <a:pt x="768" y="677"/>
                      <a:pt x="768" y="677"/>
                    </a:cubicBezTo>
                    <a:lnTo>
                      <a:pt x="768" y="717"/>
                    </a:lnTo>
                    <a:close/>
                    <a:moveTo>
                      <a:pt x="842" y="856"/>
                    </a:moveTo>
                    <a:cubicBezTo>
                      <a:pt x="802" y="856"/>
                      <a:pt x="802" y="856"/>
                      <a:pt x="802" y="856"/>
                    </a:cubicBezTo>
                    <a:cubicBezTo>
                      <a:pt x="802" y="816"/>
                      <a:pt x="802" y="816"/>
                      <a:pt x="802" y="816"/>
                    </a:cubicBezTo>
                    <a:cubicBezTo>
                      <a:pt x="842" y="816"/>
                      <a:pt x="842" y="816"/>
                      <a:pt x="842" y="816"/>
                    </a:cubicBezTo>
                    <a:lnTo>
                      <a:pt x="842" y="856"/>
                    </a:lnTo>
                    <a:close/>
                    <a:moveTo>
                      <a:pt x="842" y="788"/>
                    </a:moveTo>
                    <a:cubicBezTo>
                      <a:pt x="802" y="788"/>
                      <a:pt x="802" y="788"/>
                      <a:pt x="802" y="788"/>
                    </a:cubicBezTo>
                    <a:cubicBezTo>
                      <a:pt x="802" y="748"/>
                      <a:pt x="802" y="748"/>
                      <a:pt x="802" y="748"/>
                    </a:cubicBezTo>
                    <a:cubicBezTo>
                      <a:pt x="842" y="748"/>
                      <a:pt x="842" y="748"/>
                      <a:pt x="842" y="748"/>
                    </a:cubicBezTo>
                    <a:lnTo>
                      <a:pt x="842" y="788"/>
                    </a:lnTo>
                    <a:close/>
                    <a:moveTo>
                      <a:pt x="842" y="717"/>
                    </a:moveTo>
                    <a:cubicBezTo>
                      <a:pt x="802" y="717"/>
                      <a:pt x="802" y="717"/>
                      <a:pt x="802" y="717"/>
                    </a:cubicBezTo>
                    <a:cubicBezTo>
                      <a:pt x="802" y="677"/>
                      <a:pt x="802" y="677"/>
                      <a:pt x="802" y="677"/>
                    </a:cubicBezTo>
                    <a:cubicBezTo>
                      <a:pt x="842" y="677"/>
                      <a:pt x="842" y="677"/>
                      <a:pt x="842" y="677"/>
                    </a:cubicBezTo>
                    <a:lnTo>
                      <a:pt x="842" y="717"/>
                    </a:lnTo>
                    <a:close/>
                    <a:moveTo>
                      <a:pt x="917" y="856"/>
                    </a:moveTo>
                    <a:cubicBezTo>
                      <a:pt x="877" y="856"/>
                      <a:pt x="877" y="856"/>
                      <a:pt x="877" y="856"/>
                    </a:cubicBezTo>
                    <a:cubicBezTo>
                      <a:pt x="877" y="816"/>
                      <a:pt x="877" y="816"/>
                      <a:pt x="877" y="816"/>
                    </a:cubicBezTo>
                    <a:cubicBezTo>
                      <a:pt x="917" y="816"/>
                      <a:pt x="917" y="816"/>
                      <a:pt x="917" y="816"/>
                    </a:cubicBezTo>
                    <a:lnTo>
                      <a:pt x="917" y="856"/>
                    </a:lnTo>
                    <a:close/>
                    <a:moveTo>
                      <a:pt x="917" y="788"/>
                    </a:moveTo>
                    <a:cubicBezTo>
                      <a:pt x="877" y="788"/>
                      <a:pt x="877" y="788"/>
                      <a:pt x="877" y="788"/>
                    </a:cubicBezTo>
                    <a:cubicBezTo>
                      <a:pt x="877" y="748"/>
                      <a:pt x="877" y="748"/>
                      <a:pt x="877" y="748"/>
                    </a:cubicBezTo>
                    <a:cubicBezTo>
                      <a:pt x="917" y="748"/>
                      <a:pt x="917" y="748"/>
                      <a:pt x="917" y="748"/>
                    </a:cubicBezTo>
                    <a:lnTo>
                      <a:pt x="917" y="788"/>
                    </a:lnTo>
                    <a:close/>
                    <a:moveTo>
                      <a:pt x="917" y="717"/>
                    </a:moveTo>
                    <a:cubicBezTo>
                      <a:pt x="877" y="717"/>
                      <a:pt x="877" y="717"/>
                      <a:pt x="877" y="717"/>
                    </a:cubicBezTo>
                    <a:cubicBezTo>
                      <a:pt x="877" y="677"/>
                      <a:pt x="877" y="677"/>
                      <a:pt x="877" y="677"/>
                    </a:cubicBezTo>
                    <a:cubicBezTo>
                      <a:pt x="917" y="677"/>
                      <a:pt x="917" y="677"/>
                      <a:pt x="917" y="677"/>
                    </a:cubicBezTo>
                    <a:lnTo>
                      <a:pt x="917" y="717"/>
                    </a:lnTo>
                    <a:close/>
                    <a:moveTo>
                      <a:pt x="992" y="856"/>
                    </a:moveTo>
                    <a:cubicBezTo>
                      <a:pt x="951" y="856"/>
                      <a:pt x="951" y="856"/>
                      <a:pt x="951" y="856"/>
                    </a:cubicBezTo>
                    <a:cubicBezTo>
                      <a:pt x="951" y="816"/>
                      <a:pt x="951" y="816"/>
                      <a:pt x="951" y="816"/>
                    </a:cubicBezTo>
                    <a:cubicBezTo>
                      <a:pt x="992" y="816"/>
                      <a:pt x="992" y="816"/>
                      <a:pt x="992" y="816"/>
                    </a:cubicBezTo>
                    <a:lnTo>
                      <a:pt x="992" y="856"/>
                    </a:lnTo>
                    <a:close/>
                    <a:moveTo>
                      <a:pt x="992" y="788"/>
                    </a:moveTo>
                    <a:cubicBezTo>
                      <a:pt x="951" y="788"/>
                      <a:pt x="951" y="788"/>
                      <a:pt x="951" y="788"/>
                    </a:cubicBezTo>
                    <a:cubicBezTo>
                      <a:pt x="951" y="748"/>
                      <a:pt x="951" y="748"/>
                      <a:pt x="951" y="748"/>
                    </a:cubicBezTo>
                    <a:cubicBezTo>
                      <a:pt x="992" y="748"/>
                      <a:pt x="992" y="748"/>
                      <a:pt x="992" y="748"/>
                    </a:cubicBezTo>
                    <a:lnTo>
                      <a:pt x="992" y="788"/>
                    </a:lnTo>
                    <a:close/>
                    <a:moveTo>
                      <a:pt x="992" y="717"/>
                    </a:moveTo>
                    <a:cubicBezTo>
                      <a:pt x="951" y="717"/>
                      <a:pt x="951" y="717"/>
                      <a:pt x="951" y="717"/>
                    </a:cubicBezTo>
                    <a:cubicBezTo>
                      <a:pt x="951" y="677"/>
                      <a:pt x="951" y="677"/>
                      <a:pt x="951" y="677"/>
                    </a:cubicBezTo>
                    <a:cubicBezTo>
                      <a:pt x="992" y="677"/>
                      <a:pt x="992" y="677"/>
                      <a:pt x="992" y="677"/>
                    </a:cubicBezTo>
                    <a:lnTo>
                      <a:pt x="992" y="717"/>
                    </a:lnTo>
                    <a:close/>
                    <a:moveTo>
                      <a:pt x="1025" y="856"/>
                    </a:moveTo>
                    <a:cubicBezTo>
                      <a:pt x="1025" y="816"/>
                      <a:pt x="1025" y="816"/>
                      <a:pt x="1025" y="816"/>
                    </a:cubicBezTo>
                    <a:cubicBezTo>
                      <a:pt x="1066" y="816"/>
                      <a:pt x="1066" y="816"/>
                      <a:pt x="1066" y="816"/>
                    </a:cubicBezTo>
                    <a:cubicBezTo>
                      <a:pt x="1066" y="856"/>
                      <a:pt x="1066" y="856"/>
                      <a:pt x="1066" y="856"/>
                    </a:cubicBezTo>
                    <a:lnTo>
                      <a:pt x="1025" y="856"/>
                    </a:lnTo>
                    <a:close/>
                    <a:moveTo>
                      <a:pt x="145" y="1142"/>
                    </a:moveTo>
                    <a:cubicBezTo>
                      <a:pt x="145" y="1125"/>
                      <a:pt x="159" y="1111"/>
                      <a:pt x="176" y="1111"/>
                    </a:cubicBezTo>
                    <a:cubicBezTo>
                      <a:pt x="519" y="1111"/>
                      <a:pt x="519" y="1111"/>
                      <a:pt x="519" y="1111"/>
                    </a:cubicBezTo>
                    <a:cubicBezTo>
                      <a:pt x="535" y="1111"/>
                      <a:pt x="549" y="1125"/>
                      <a:pt x="549" y="1142"/>
                    </a:cubicBezTo>
                    <a:cubicBezTo>
                      <a:pt x="549" y="1377"/>
                      <a:pt x="549" y="1377"/>
                      <a:pt x="549" y="1377"/>
                    </a:cubicBezTo>
                    <a:cubicBezTo>
                      <a:pt x="549" y="1393"/>
                      <a:pt x="535" y="1407"/>
                      <a:pt x="519" y="1407"/>
                    </a:cubicBezTo>
                    <a:cubicBezTo>
                      <a:pt x="176" y="1407"/>
                      <a:pt x="176" y="1407"/>
                      <a:pt x="176" y="1407"/>
                    </a:cubicBezTo>
                    <a:cubicBezTo>
                      <a:pt x="159" y="1407"/>
                      <a:pt x="145" y="1393"/>
                      <a:pt x="145" y="1377"/>
                    </a:cubicBezTo>
                    <a:lnTo>
                      <a:pt x="145" y="1142"/>
                    </a:lnTo>
                    <a:close/>
                    <a:moveTo>
                      <a:pt x="596" y="1488"/>
                    </a:moveTo>
                    <a:cubicBezTo>
                      <a:pt x="589" y="1480"/>
                      <a:pt x="576" y="1474"/>
                      <a:pt x="566" y="1474"/>
                    </a:cubicBezTo>
                    <a:cubicBezTo>
                      <a:pt x="128" y="1474"/>
                      <a:pt x="128" y="1474"/>
                      <a:pt x="128" y="1474"/>
                    </a:cubicBezTo>
                    <a:cubicBezTo>
                      <a:pt x="118" y="1474"/>
                      <a:pt x="105" y="1480"/>
                      <a:pt x="99" y="1488"/>
                    </a:cubicBezTo>
                    <a:cubicBezTo>
                      <a:pt x="12" y="1590"/>
                      <a:pt x="12" y="1590"/>
                      <a:pt x="12" y="1590"/>
                    </a:cubicBezTo>
                    <a:cubicBezTo>
                      <a:pt x="5" y="1598"/>
                      <a:pt x="0" y="1612"/>
                      <a:pt x="0" y="1622"/>
                    </a:cubicBezTo>
                    <a:cubicBezTo>
                      <a:pt x="0" y="1630"/>
                      <a:pt x="0" y="1630"/>
                      <a:pt x="0" y="1630"/>
                    </a:cubicBezTo>
                    <a:cubicBezTo>
                      <a:pt x="0" y="1640"/>
                      <a:pt x="8" y="1649"/>
                      <a:pt x="18" y="1649"/>
                    </a:cubicBezTo>
                    <a:cubicBezTo>
                      <a:pt x="676" y="1649"/>
                      <a:pt x="676" y="1649"/>
                      <a:pt x="676" y="1649"/>
                    </a:cubicBezTo>
                    <a:cubicBezTo>
                      <a:pt x="686" y="1649"/>
                      <a:pt x="694" y="1640"/>
                      <a:pt x="694" y="1630"/>
                    </a:cubicBezTo>
                    <a:cubicBezTo>
                      <a:pt x="694" y="1622"/>
                      <a:pt x="694" y="1622"/>
                      <a:pt x="694" y="1622"/>
                    </a:cubicBezTo>
                    <a:cubicBezTo>
                      <a:pt x="694" y="1612"/>
                      <a:pt x="689" y="1598"/>
                      <a:pt x="683" y="1590"/>
                    </a:cubicBezTo>
                    <a:lnTo>
                      <a:pt x="596" y="1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632">
                  <a:solidFill>
                    <a:srgbClr val="282828"/>
                  </a:solidFill>
                </a:endParaRPr>
              </a:p>
            </p:txBody>
          </p:sp>
          <p:sp>
            <p:nvSpPr>
              <p:cNvPr id="26" name="Freeform 86"/>
              <p:cNvSpPr>
                <a:spLocks noEditPoints="1"/>
              </p:cNvSpPr>
              <p:nvPr/>
            </p:nvSpPr>
            <p:spPr bwMode="black">
              <a:xfrm>
                <a:off x="3422650" y="3873500"/>
                <a:ext cx="168275" cy="142875"/>
              </a:xfrm>
              <a:custGeom>
                <a:avLst/>
                <a:gdLst>
                  <a:gd name="T0" fmla="*/ 682 w 694"/>
                  <a:gd name="T1" fmla="*/ 58 h 588"/>
                  <a:gd name="T2" fmla="*/ 694 w 694"/>
                  <a:gd name="T3" fmla="*/ 26 h 588"/>
                  <a:gd name="T4" fmla="*/ 694 w 694"/>
                  <a:gd name="T5" fmla="*/ 18 h 588"/>
                  <a:gd name="T6" fmla="*/ 676 w 694"/>
                  <a:gd name="T7" fmla="*/ 0 h 588"/>
                  <a:gd name="T8" fmla="*/ 18 w 694"/>
                  <a:gd name="T9" fmla="*/ 0 h 588"/>
                  <a:gd name="T10" fmla="*/ 0 w 694"/>
                  <a:gd name="T11" fmla="*/ 18 h 588"/>
                  <a:gd name="T12" fmla="*/ 0 w 694"/>
                  <a:gd name="T13" fmla="*/ 26 h 588"/>
                  <a:gd name="T14" fmla="*/ 11 w 694"/>
                  <a:gd name="T15" fmla="*/ 58 h 588"/>
                  <a:gd name="T16" fmla="*/ 98 w 694"/>
                  <a:gd name="T17" fmla="*/ 160 h 588"/>
                  <a:gd name="T18" fmla="*/ 128 w 694"/>
                  <a:gd name="T19" fmla="*/ 174 h 588"/>
                  <a:gd name="T20" fmla="*/ 565 w 694"/>
                  <a:gd name="T21" fmla="*/ 174 h 588"/>
                  <a:gd name="T22" fmla="*/ 595 w 694"/>
                  <a:gd name="T23" fmla="*/ 160 h 588"/>
                  <a:gd name="T24" fmla="*/ 682 w 694"/>
                  <a:gd name="T25" fmla="*/ 58 h 588"/>
                  <a:gd name="T26" fmla="*/ 387 w 694"/>
                  <a:gd name="T27" fmla="*/ 588 h 588"/>
                  <a:gd name="T28" fmla="*/ 387 w 694"/>
                  <a:gd name="T29" fmla="*/ 579 h 588"/>
                  <a:gd name="T30" fmla="*/ 518 w 694"/>
                  <a:gd name="T31" fmla="*/ 579 h 588"/>
                  <a:gd name="T32" fmla="*/ 591 w 694"/>
                  <a:gd name="T33" fmla="*/ 507 h 588"/>
                  <a:gd name="T34" fmla="*/ 591 w 694"/>
                  <a:gd name="T35" fmla="*/ 272 h 588"/>
                  <a:gd name="T36" fmla="*/ 518 w 694"/>
                  <a:gd name="T37" fmla="*/ 199 h 588"/>
                  <a:gd name="T38" fmla="*/ 175 w 694"/>
                  <a:gd name="T39" fmla="*/ 199 h 588"/>
                  <a:gd name="T40" fmla="*/ 103 w 694"/>
                  <a:gd name="T41" fmla="*/ 272 h 588"/>
                  <a:gd name="T42" fmla="*/ 103 w 694"/>
                  <a:gd name="T43" fmla="*/ 507 h 588"/>
                  <a:gd name="T44" fmla="*/ 175 w 694"/>
                  <a:gd name="T45" fmla="*/ 579 h 588"/>
                  <a:gd name="T46" fmla="*/ 307 w 694"/>
                  <a:gd name="T47" fmla="*/ 579 h 588"/>
                  <a:gd name="T48" fmla="*/ 307 w 694"/>
                  <a:gd name="T49" fmla="*/ 588 h 588"/>
                  <a:gd name="T50" fmla="*/ 387 w 694"/>
                  <a:gd name="T51" fmla="*/ 588 h 588"/>
                  <a:gd name="T52" fmla="*/ 175 w 694"/>
                  <a:gd name="T53" fmla="*/ 537 h 588"/>
                  <a:gd name="T54" fmla="*/ 145 w 694"/>
                  <a:gd name="T55" fmla="*/ 507 h 588"/>
                  <a:gd name="T56" fmla="*/ 145 w 694"/>
                  <a:gd name="T57" fmla="*/ 272 h 588"/>
                  <a:gd name="T58" fmla="*/ 175 w 694"/>
                  <a:gd name="T59" fmla="*/ 242 h 588"/>
                  <a:gd name="T60" fmla="*/ 518 w 694"/>
                  <a:gd name="T61" fmla="*/ 242 h 588"/>
                  <a:gd name="T62" fmla="*/ 549 w 694"/>
                  <a:gd name="T63" fmla="*/ 272 h 588"/>
                  <a:gd name="T64" fmla="*/ 549 w 694"/>
                  <a:gd name="T65" fmla="*/ 507 h 588"/>
                  <a:gd name="T66" fmla="*/ 518 w 694"/>
                  <a:gd name="T67" fmla="*/ 537 h 588"/>
                  <a:gd name="T68" fmla="*/ 175 w 694"/>
                  <a:gd name="T69" fmla="*/ 537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4" h="588">
                    <a:moveTo>
                      <a:pt x="682" y="58"/>
                    </a:moveTo>
                    <a:cubicBezTo>
                      <a:pt x="689" y="51"/>
                      <a:pt x="694" y="36"/>
                      <a:pt x="694" y="26"/>
                    </a:cubicBezTo>
                    <a:cubicBezTo>
                      <a:pt x="694" y="18"/>
                      <a:pt x="694" y="18"/>
                      <a:pt x="694" y="18"/>
                    </a:cubicBezTo>
                    <a:cubicBezTo>
                      <a:pt x="694" y="8"/>
                      <a:pt x="686" y="0"/>
                      <a:pt x="67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36"/>
                      <a:pt x="5" y="51"/>
                      <a:pt x="11" y="58"/>
                    </a:cubicBezTo>
                    <a:cubicBezTo>
                      <a:pt x="98" y="160"/>
                      <a:pt x="98" y="160"/>
                      <a:pt x="98" y="160"/>
                    </a:cubicBezTo>
                    <a:cubicBezTo>
                      <a:pt x="105" y="168"/>
                      <a:pt x="118" y="174"/>
                      <a:pt x="128" y="174"/>
                    </a:cubicBezTo>
                    <a:cubicBezTo>
                      <a:pt x="565" y="174"/>
                      <a:pt x="565" y="174"/>
                      <a:pt x="565" y="174"/>
                    </a:cubicBezTo>
                    <a:cubicBezTo>
                      <a:pt x="575" y="174"/>
                      <a:pt x="589" y="168"/>
                      <a:pt x="595" y="160"/>
                    </a:cubicBezTo>
                    <a:lnTo>
                      <a:pt x="682" y="58"/>
                    </a:lnTo>
                    <a:close/>
                    <a:moveTo>
                      <a:pt x="387" y="588"/>
                    </a:moveTo>
                    <a:cubicBezTo>
                      <a:pt x="387" y="582"/>
                      <a:pt x="387" y="579"/>
                      <a:pt x="387" y="579"/>
                    </a:cubicBezTo>
                    <a:cubicBezTo>
                      <a:pt x="518" y="579"/>
                      <a:pt x="518" y="579"/>
                      <a:pt x="518" y="579"/>
                    </a:cubicBezTo>
                    <a:cubicBezTo>
                      <a:pt x="558" y="579"/>
                      <a:pt x="591" y="547"/>
                      <a:pt x="591" y="507"/>
                    </a:cubicBezTo>
                    <a:cubicBezTo>
                      <a:pt x="591" y="272"/>
                      <a:pt x="591" y="272"/>
                      <a:pt x="591" y="272"/>
                    </a:cubicBezTo>
                    <a:cubicBezTo>
                      <a:pt x="591" y="232"/>
                      <a:pt x="558" y="199"/>
                      <a:pt x="518" y="199"/>
                    </a:cubicBezTo>
                    <a:cubicBezTo>
                      <a:pt x="175" y="199"/>
                      <a:pt x="175" y="199"/>
                      <a:pt x="175" y="199"/>
                    </a:cubicBezTo>
                    <a:cubicBezTo>
                      <a:pt x="135" y="199"/>
                      <a:pt x="103" y="232"/>
                      <a:pt x="103" y="272"/>
                    </a:cubicBezTo>
                    <a:cubicBezTo>
                      <a:pt x="103" y="507"/>
                      <a:pt x="103" y="507"/>
                      <a:pt x="103" y="507"/>
                    </a:cubicBezTo>
                    <a:cubicBezTo>
                      <a:pt x="103" y="547"/>
                      <a:pt x="135" y="579"/>
                      <a:pt x="175" y="579"/>
                    </a:cubicBezTo>
                    <a:cubicBezTo>
                      <a:pt x="307" y="579"/>
                      <a:pt x="307" y="579"/>
                      <a:pt x="307" y="579"/>
                    </a:cubicBezTo>
                    <a:cubicBezTo>
                      <a:pt x="307" y="579"/>
                      <a:pt x="307" y="582"/>
                      <a:pt x="307" y="588"/>
                    </a:cubicBezTo>
                    <a:lnTo>
                      <a:pt x="387" y="588"/>
                    </a:lnTo>
                    <a:close/>
                    <a:moveTo>
                      <a:pt x="175" y="537"/>
                    </a:moveTo>
                    <a:cubicBezTo>
                      <a:pt x="159" y="537"/>
                      <a:pt x="145" y="523"/>
                      <a:pt x="145" y="507"/>
                    </a:cubicBezTo>
                    <a:cubicBezTo>
                      <a:pt x="145" y="272"/>
                      <a:pt x="145" y="272"/>
                      <a:pt x="145" y="272"/>
                    </a:cubicBezTo>
                    <a:cubicBezTo>
                      <a:pt x="145" y="255"/>
                      <a:pt x="159" y="242"/>
                      <a:pt x="175" y="242"/>
                    </a:cubicBezTo>
                    <a:cubicBezTo>
                      <a:pt x="518" y="242"/>
                      <a:pt x="518" y="242"/>
                      <a:pt x="518" y="242"/>
                    </a:cubicBezTo>
                    <a:cubicBezTo>
                      <a:pt x="535" y="242"/>
                      <a:pt x="549" y="255"/>
                      <a:pt x="549" y="272"/>
                    </a:cubicBezTo>
                    <a:cubicBezTo>
                      <a:pt x="549" y="507"/>
                      <a:pt x="549" y="507"/>
                      <a:pt x="549" y="507"/>
                    </a:cubicBezTo>
                    <a:cubicBezTo>
                      <a:pt x="549" y="523"/>
                      <a:pt x="535" y="537"/>
                      <a:pt x="518" y="537"/>
                    </a:cubicBezTo>
                    <a:lnTo>
                      <a:pt x="175" y="5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632">
                  <a:solidFill>
                    <a:srgbClr val="282828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0" y="3094287"/>
            <a:ext cx="12192005" cy="1638489"/>
            <a:chOff x="0" y="3509387"/>
            <a:chExt cx="12192000" cy="2072837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3509387"/>
              <a:ext cx="12192000" cy="2072837"/>
              <a:chOff x="0" y="3509387"/>
              <a:chExt cx="12192000" cy="2072837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0" y="3509387"/>
                <a:ext cx="12192000" cy="2072837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7558" rIns="0" bIns="4755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5084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4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68546" y="3944109"/>
                <a:ext cx="2210856" cy="1130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32418"/>
                <a:r>
                  <a:rPr lang="en-US" sz="3672" dirty="0">
                    <a:solidFill>
                      <a:srgbClr val="282828"/>
                    </a:solidFill>
                    <a:latin typeface="Segoe UI Light"/>
                  </a:rPr>
                  <a:t>Application</a:t>
                </a:r>
              </a:p>
              <a:p>
                <a:pPr defTabSz="932418"/>
                <a:r>
                  <a:rPr lang="en-US" sz="3672" dirty="0">
                    <a:solidFill>
                      <a:srgbClr val="282828"/>
                    </a:solidFill>
                    <a:latin typeface="Segoe UI Light"/>
                  </a:rPr>
                  <a:t>platform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592489" y="3589955"/>
                <a:ext cx="2102053" cy="94139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3247" tIns="93247" rIns="93247" bIns="93247" rtlCol="0" anchor="b"/>
              <a:lstStyle/>
              <a:p>
                <a:pPr defTabSz="77557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36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Insights</a:t>
                </a:r>
              </a:p>
              <a:p>
                <a:pPr defTabSz="77557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311516" y="3586469"/>
                <a:ext cx="2102053" cy="94380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3247" tIns="93247" rIns="93247" bIns="93247" rtlCol="0" anchor="b"/>
              <a:lstStyle/>
              <a:p>
                <a:pPr defTabSz="77557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36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Sites</a:t>
                </a:r>
              </a:p>
              <a:p>
                <a:pPr defTabSz="77557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873462" y="3584865"/>
                <a:ext cx="2102054" cy="94492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3247" tIns="93247" rIns="93247" bIns="93247" rtlCol="0" anchor="b"/>
              <a:lstStyle/>
              <a:p>
                <a:pPr defTabSz="77557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36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Apps </a:t>
                </a:r>
                <a:br>
                  <a:rPr lang="en-US" sz="1836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</a:br>
                <a:endParaRPr lang="en-US" sz="1224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025803" y="3586470"/>
                <a:ext cx="2106793" cy="94380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3247" tIns="93247" rIns="93247" bIns="93247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7557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36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Documents</a:t>
                </a:r>
              </a:p>
              <a:p>
                <a:pPr defTabSz="77557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025801" y="4612426"/>
                <a:ext cx="8949715" cy="8722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7558" rIns="0" bIns="4755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5084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4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Security, compliance, privacy</a:t>
                </a:r>
              </a:p>
            </p:txBody>
          </p:sp>
          <p:sp>
            <p:nvSpPr>
              <p:cNvPr id="39" name="Freeform 79"/>
              <p:cNvSpPr>
                <a:spLocks noEditPoints="1"/>
              </p:cNvSpPr>
              <p:nvPr/>
            </p:nvSpPr>
            <p:spPr bwMode="black">
              <a:xfrm>
                <a:off x="4479546" y="3797228"/>
                <a:ext cx="482497" cy="598729"/>
              </a:xfrm>
              <a:custGeom>
                <a:avLst/>
                <a:gdLst>
                  <a:gd name="T0" fmla="*/ 277 w 277"/>
                  <a:gd name="T1" fmla="*/ 171 h 344"/>
                  <a:gd name="T2" fmla="*/ 277 w 277"/>
                  <a:gd name="T3" fmla="*/ 251 h 344"/>
                  <a:gd name="T4" fmla="*/ 274 w 277"/>
                  <a:gd name="T5" fmla="*/ 258 h 344"/>
                  <a:gd name="T6" fmla="*/ 251 w 277"/>
                  <a:gd name="T7" fmla="*/ 280 h 344"/>
                  <a:gd name="T8" fmla="*/ 251 w 277"/>
                  <a:gd name="T9" fmla="*/ 295 h 344"/>
                  <a:gd name="T10" fmla="*/ 248 w 277"/>
                  <a:gd name="T11" fmla="*/ 302 h 344"/>
                  <a:gd name="T12" fmla="*/ 241 w 277"/>
                  <a:gd name="T13" fmla="*/ 305 h 344"/>
                  <a:gd name="T14" fmla="*/ 10 w 277"/>
                  <a:gd name="T15" fmla="*/ 305 h 344"/>
                  <a:gd name="T16" fmla="*/ 3 w 277"/>
                  <a:gd name="T17" fmla="*/ 302 h 344"/>
                  <a:gd name="T18" fmla="*/ 0 w 277"/>
                  <a:gd name="T19" fmla="*/ 295 h 344"/>
                  <a:gd name="T20" fmla="*/ 0 w 277"/>
                  <a:gd name="T21" fmla="*/ 9 h 344"/>
                  <a:gd name="T22" fmla="*/ 3 w 277"/>
                  <a:gd name="T23" fmla="*/ 2 h 344"/>
                  <a:gd name="T24" fmla="*/ 10 w 277"/>
                  <a:gd name="T25" fmla="*/ 0 h 344"/>
                  <a:gd name="T26" fmla="*/ 241 w 277"/>
                  <a:gd name="T27" fmla="*/ 0 h 344"/>
                  <a:gd name="T28" fmla="*/ 248 w 277"/>
                  <a:gd name="T29" fmla="*/ 2 h 344"/>
                  <a:gd name="T30" fmla="*/ 251 w 277"/>
                  <a:gd name="T31" fmla="*/ 9 h 344"/>
                  <a:gd name="T32" fmla="*/ 251 w 277"/>
                  <a:gd name="T33" fmla="*/ 143 h 344"/>
                  <a:gd name="T34" fmla="*/ 274 w 277"/>
                  <a:gd name="T35" fmla="*/ 164 h 344"/>
                  <a:gd name="T36" fmla="*/ 277 w 277"/>
                  <a:gd name="T37" fmla="*/ 171 h 344"/>
                  <a:gd name="T38" fmla="*/ 3 w 277"/>
                  <a:gd name="T39" fmla="*/ 2 h 344"/>
                  <a:gd name="T40" fmla="*/ 0 w 277"/>
                  <a:gd name="T41" fmla="*/ 9 h 344"/>
                  <a:gd name="T42" fmla="*/ 0 w 277"/>
                  <a:gd name="T43" fmla="*/ 295 h 344"/>
                  <a:gd name="T44" fmla="*/ 3 w 277"/>
                  <a:gd name="T45" fmla="*/ 302 h 344"/>
                  <a:gd name="T46" fmla="*/ 10 w 277"/>
                  <a:gd name="T47" fmla="*/ 305 h 344"/>
                  <a:gd name="T48" fmla="*/ 199 w 277"/>
                  <a:gd name="T49" fmla="*/ 305 h 344"/>
                  <a:gd name="T50" fmla="*/ 199 w 277"/>
                  <a:gd name="T51" fmla="*/ 191 h 344"/>
                  <a:gd name="T52" fmla="*/ 216 w 277"/>
                  <a:gd name="T53" fmla="*/ 171 h 344"/>
                  <a:gd name="T54" fmla="*/ 222 w 277"/>
                  <a:gd name="T55" fmla="*/ 155 h 344"/>
                  <a:gd name="T56" fmla="*/ 222 w 277"/>
                  <a:gd name="T57" fmla="*/ 56 h 344"/>
                  <a:gd name="T58" fmla="*/ 202 w 277"/>
                  <a:gd name="T59" fmla="*/ 32 h 344"/>
                  <a:gd name="T60" fmla="*/ 31 w 277"/>
                  <a:gd name="T61" fmla="*/ 0 h 344"/>
                  <a:gd name="T62" fmla="*/ 10 w 277"/>
                  <a:gd name="T63" fmla="*/ 0 h 344"/>
                  <a:gd name="T64" fmla="*/ 3 w 277"/>
                  <a:gd name="T65" fmla="*/ 2 h 344"/>
                  <a:gd name="T66" fmla="*/ 200 w 277"/>
                  <a:gd name="T67" fmla="*/ 47 h 344"/>
                  <a:gd name="T68" fmla="*/ 11 w 277"/>
                  <a:gd name="T69" fmla="*/ 11 h 344"/>
                  <a:gd name="T70" fmla="*/ 4 w 277"/>
                  <a:gd name="T71" fmla="*/ 13 h 344"/>
                  <a:gd name="T72" fmla="*/ 0 w 277"/>
                  <a:gd name="T73" fmla="*/ 20 h 344"/>
                  <a:gd name="T74" fmla="*/ 0 w 277"/>
                  <a:gd name="T75" fmla="*/ 302 h 344"/>
                  <a:gd name="T76" fmla="*/ 8 w 277"/>
                  <a:gd name="T77" fmla="*/ 311 h 344"/>
                  <a:gd name="T78" fmla="*/ 173 w 277"/>
                  <a:gd name="T79" fmla="*/ 343 h 344"/>
                  <a:gd name="T80" fmla="*/ 181 w 277"/>
                  <a:gd name="T81" fmla="*/ 341 h 344"/>
                  <a:gd name="T82" fmla="*/ 184 w 277"/>
                  <a:gd name="T83" fmla="*/ 334 h 344"/>
                  <a:gd name="T84" fmla="*/ 184 w 277"/>
                  <a:gd name="T85" fmla="*/ 185 h 344"/>
                  <a:gd name="T86" fmla="*/ 205 w 277"/>
                  <a:gd name="T87" fmla="*/ 161 h 344"/>
                  <a:gd name="T88" fmla="*/ 207 w 277"/>
                  <a:gd name="T89" fmla="*/ 155 h 344"/>
                  <a:gd name="T90" fmla="*/ 207 w 277"/>
                  <a:gd name="T91" fmla="*/ 56 h 344"/>
                  <a:gd name="T92" fmla="*/ 200 w 277"/>
                  <a:gd name="T93" fmla="*/ 47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7" h="344">
                    <a:moveTo>
                      <a:pt x="277" y="171"/>
                    </a:moveTo>
                    <a:cubicBezTo>
                      <a:pt x="277" y="251"/>
                      <a:pt x="277" y="251"/>
                      <a:pt x="277" y="251"/>
                    </a:cubicBezTo>
                    <a:cubicBezTo>
                      <a:pt x="277" y="254"/>
                      <a:pt x="276" y="256"/>
                      <a:pt x="274" y="258"/>
                    </a:cubicBezTo>
                    <a:cubicBezTo>
                      <a:pt x="251" y="280"/>
                      <a:pt x="251" y="280"/>
                      <a:pt x="251" y="280"/>
                    </a:cubicBezTo>
                    <a:cubicBezTo>
                      <a:pt x="251" y="295"/>
                      <a:pt x="251" y="295"/>
                      <a:pt x="251" y="295"/>
                    </a:cubicBezTo>
                    <a:cubicBezTo>
                      <a:pt x="251" y="298"/>
                      <a:pt x="250" y="300"/>
                      <a:pt x="248" y="302"/>
                    </a:cubicBezTo>
                    <a:cubicBezTo>
                      <a:pt x="246" y="304"/>
                      <a:pt x="244" y="305"/>
                      <a:pt x="241" y="305"/>
                    </a:cubicBezTo>
                    <a:cubicBezTo>
                      <a:pt x="10" y="305"/>
                      <a:pt x="10" y="305"/>
                      <a:pt x="10" y="305"/>
                    </a:cubicBezTo>
                    <a:cubicBezTo>
                      <a:pt x="7" y="305"/>
                      <a:pt x="5" y="304"/>
                      <a:pt x="3" y="302"/>
                    </a:cubicBezTo>
                    <a:cubicBezTo>
                      <a:pt x="1" y="300"/>
                      <a:pt x="0" y="298"/>
                      <a:pt x="0" y="29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1" y="4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4" y="0"/>
                      <a:pt x="246" y="1"/>
                      <a:pt x="248" y="2"/>
                    </a:cubicBezTo>
                    <a:cubicBezTo>
                      <a:pt x="250" y="4"/>
                      <a:pt x="251" y="6"/>
                      <a:pt x="251" y="9"/>
                    </a:cubicBezTo>
                    <a:cubicBezTo>
                      <a:pt x="251" y="143"/>
                      <a:pt x="251" y="143"/>
                      <a:pt x="251" y="143"/>
                    </a:cubicBezTo>
                    <a:cubicBezTo>
                      <a:pt x="274" y="164"/>
                      <a:pt x="274" y="164"/>
                      <a:pt x="274" y="164"/>
                    </a:cubicBezTo>
                    <a:cubicBezTo>
                      <a:pt x="276" y="166"/>
                      <a:pt x="277" y="169"/>
                      <a:pt x="277" y="171"/>
                    </a:cubicBezTo>
                    <a:close/>
                    <a:moveTo>
                      <a:pt x="3" y="2"/>
                    </a:moveTo>
                    <a:cubicBezTo>
                      <a:pt x="1" y="4"/>
                      <a:pt x="0" y="6"/>
                      <a:pt x="0" y="9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298"/>
                      <a:pt x="1" y="300"/>
                      <a:pt x="3" y="302"/>
                    </a:cubicBezTo>
                    <a:cubicBezTo>
                      <a:pt x="5" y="304"/>
                      <a:pt x="7" y="305"/>
                      <a:pt x="10" y="305"/>
                    </a:cubicBezTo>
                    <a:cubicBezTo>
                      <a:pt x="199" y="305"/>
                      <a:pt x="199" y="305"/>
                      <a:pt x="199" y="305"/>
                    </a:cubicBezTo>
                    <a:cubicBezTo>
                      <a:pt x="199" y="191"/>
                      <a:pt x="199" y="191"/>
                      <a:pt x="199" y="191"/>
                    </a:cubicBezTo>
                    <a:cubicBezTo>
                      <a:pt x="204" y="185"/>
                      <a:pt x="216" y="171"/>
                      <a:pt x="216" y="171"/>
                    </a:cubicBezTo>
                    <a:cubicBezTo>
                      <a:pt x="220" y="166"/>
                      <a:pt x="222" y="161"/>
                      <a:pt x="222" y="155"/>
                    </a:cubicBezTo>
                    <a:cubicBezTo>
                      <a:pt x="222" y="56"/>
                      <a:pt x="222" y="56"/>
                      <a:pt x="222" y="56"/>
                    </a:cubicBezTo>
                    <a:cubicBezTo>
                      <a:pt x="222" y="44"/>
                      <a:pt x="214" y="35"/>
                      <a:pt x="202" y="3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5" y="1"/>
                      <a:pt x="3" y="2"/>
                    </a:cubicBezTo>
                    <a:close/>
                    <a:moveTo>
                      <a:pt x="200" y="47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0"/>
                      <a:pt x="6" y="11"/>
                      <a:pt x="4" y="13"/>
                    </a:cubicBezTo>
                    <a:cubicBezTo>
                      <a:pt x="2" y="14"/>
                      <a:pt x="0" y="17"/>
                      <a:pt x="0" y="20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7"/>
                      <a:pt x="4" y="311"/>
                      <a:pt x="8" y="311"/>
                    </a:cubicBezTo>
                    <a:cubicBezTo>
                      <a:pt x="173" y="343"/>
                      <a:pt x="173" y="343"/>
                      <a:pt x="173" y="343"/>
                    </a:cubicBezTo>
                    <a:cubicBezTo>
                      <a:pt x="176" y="344"/>
                      <a:pt x="179" y="343"/>
                      <a:pt x="181" y="341"/>
                    </a:cubicBezTo>
                    <a:cubicBezTo>
                      <a:pt x="183" y="339"/>
                      <a:pt x="184" y="337"/>
                      <a:pt x="184" y="334"/>
                    </a:cubicBezTo>
                    <a:cubicBezTo>
                      <a:pt x="184" y="185"/>
                      <a:pt x="184" y="185"/>
                      <a:pt x="184" y="185"/>
                    </a:cubicBezTo>
                    <a:cubicBezTo>
                      <a:pt x="205" y="161"/>
                      <a:pt x="205" y="161"/>
                      <a:pt x="205" y="161"/>
                    </a:cubicBezTo>
                    <a:cubicBezTo>
                      <a:pt x="206" y="159"/>
                      <a:pt x="207" y="157"/>
                      <a:pt x="207" y="155"/>
                    </a:cubicBezTo>
                    <a:cubicBezTo>
                      <a:pt x="207" y="56"/>
                      <a:pt x="207" y="56"/>
                      <a:pt x="207" y="56"/>
                    </a:cubicBezTo>
                    <a:cubicBezTo>
                      <a:pt x="207" y="51"/>
                      <a:pt x="204" y="48"/>
                      <a:pt x="200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83931" tIns="41966" rIns="83931" bIns="41966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632">
                  <a:solidFill>
                    <a:srgbClr val="282828"/>
                  </a:solidFill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2725" y="3728089"/>
                <a:ext cx="673948" cy="673948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5158233" y="4764895"/>
                <a:ext cx="444089" cy="594006"/>
                <a:chOff x="5095032" y="4527487"/>
                <a:chExt cx="581614" cy="777958"/>
              </a:xfrm>
            </p:grpSpPr>
            <p:sp>
              <p:nvSpPr>
                <p:cNvPr id="68" name="Freeform 5"/>
                <p:cNvSpPr>
                  <a:spLocks/>
                </p:cNvSpPr>
                <p:nvPr/>
              </p:nvSpPr>
              <p:spPr bwMode="auto">
                <a:xfrm>
                  <a:off x="5160068" y="4608349"/>
                  <a:ext cx="281163" cy="38576"/>
                </a:xfrm>
                <a:custGeom>
                  <a:avLst/>
                  <a:gdLst>
                    <a:gd name="T0" fmla="*/ 149 w 160"/>
                    <a:gd name="T1" fmla="*/ 22 h 22"/>
                    <a:gd name="T2" fmla="*/ 11 w 160"/>
                    <a:gd name="T3" fmla="*/ 22 h 22"/>
                    <a:gd name="T4" fmla="*/ 0 w 160"/>
                    <a:gd name="T5" fmla="*/ 11 h 22"/>
                    <a:gd name="T6" fmla="*/ 11 w 160"/>
                    <a:gd name="T7" fmla="*/ 0 h 22"/>
                    <a:gd name="T8" fmla="*/ 149 w 160"/>
                    <a:gd name="T9" fmla="*/ 0 h 22"/>
                    <a:gd name="T10" fmla="*/ 160 w 160"/>
                    <a:gd name="T11" fmla="*/ 11 h 22"/>
                    <a:gd name="T12" fmla="*/ 149 w 160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22">
                      <a:moveTo>
                        <a:pt x="149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55" y="0"/>
                        <a:pt x="160" y="5"/>
                        <a:pt x="160" y="11"/>
                      </a:cubicBezTo>
                      <a:cubicBezTo>
                        <a:pt x="160" y="17"/>
                        <a:pt x="155" y="22"/>
                        <a:pt x="149" y="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69" name="Freeform 6"/>
                <p:cNvSpPr>
                  <a:spLocks/>
                </p:cNvSpPr>
                <p:nvPr/>
              </p:nvSpPr>
              <p:spPr bwMode="auto">
                <a:xfrm>
                  <a:off x="5160068" y="4704790"/>
                  <a:ext cx="281163" cy="40555"/>
                </a:xfrm>
                <a:custGeom>
                  <a:avLst/>
                  <a:gdLst>
                    <a:gd name="T0" fmla="*/ 149 w 160"/>
                    <a:gd name="T1" fmla="*/ 23 h 23"/>
                    <a:gd name="T2" fmla="*/ 11 w 160"/>
                    <a:gd name="T3" fmla="*/ 23 h 23"/>
                    <a:gd name="T4" fmla="*/ 0 w 160"/>
                    <a:gd name="T5" fmla="*/ 11 h 23"/>
                    <a:gd name="T6" fmla="*/ 11 w 160"/>
                    <a:gd name="T7" fmla="*/ 0 h 23"/>
                    <a:gd name="T8" fmla="*/ 149 w 160"/>
                    <a:gd name="T9" fmla="*/ 0 h 23"/>
                    <a:gd name="T10" fmla="*/ 160 w 160"/>
                    <a:gd name="T11" fmla="*/ 11 h 23"/>
                    <a:gd name="T12" fmla="*/ 149 w 160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23">
                      <a:moveTo>
                        <a:pt x="149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5" y="23"/>
                        <a:pt x="0" y="18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55" y="0"/>
                        <a:pt x="160" y="5"/>
                        <a:pt x="160" y="11"/>
                      </a:cubicBezTo>
                      <a:cubicBezTo>
                        <a:pt x="160" y="18"/>
                        <a:pt x="155" y="23"/>
                        <a:pt x="149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70" name="Freeform 7"/>
                <p:cNvSpPr>
                  <a:spLocks/>
                </p:cNvSpPr>
                <p:nvPr/>
              </p:nvSpPr>
              <p:spPr bwMode="auto">
                <a:xfrm>
                  <a:off x="5160068" y="4801479"/>
                  <a:ext cx="451542" cy="40307"/>
                </a:xfrm>
                <a:custGeom>
                  <a:avLst/>
                  <a:gdLst>
                    <a:gd name="T0" fmla="*/ 246 w 257"/>
                    <a:gd name="T1" fmla="*/ 23 h 23"/>
                    <a:gd name="T2" fmla="*/ 11 w 257"/>
                    <a:gd name="T3" fmla="*/ 23 h 23"/>
                    <a:gd name="T4" fmla="*/ 0 w 257"/>
                    <a:gd name="T5" fmla="*/ 12 h 23"/>
                    <a:gd name="T6" fmla="*/ 11 w 257"/>
                    <a:gd name="T7" fmla="*/ 0 h 23"/>
                    <a:gd name="T8" fmla="*/ 246 w 257"/>
                    <a:gd name="T9" fmla="*/ 0 h 23"/>
                    <a:gd name="T10" fmla="*/ 257 w 257"/>
                    <a:gd name="T11" fmla="*/ 12 h 23"/>
                    <a:gd name="T12" fmla="*/ 246 w 257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7" h="23">
                      <a:moveTo>
                        <a:pt x="246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5" y="23"/>
                        <a:pt x="0" y="18"/>
                        <a:pt x="0" y="12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cubicBezTo>
                        <a:pt x="252" y="0"/>
                        <a:pt x="257" y="5"/>
                        <a:pt x="257" y="12"/>
                      </a:cubicBezTo>
                      <a:cubicBezTo>
                        <a:pt x="257" y="18"/>
                        <a:pt x="252" y="23"/>
                        <a:pt x="246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71" name="Freeform 8"/>
                <p:cNvSpPr>
                  <a:spLocks/>
                </p:cNvSpPr>
                <p:nvPr/>
              </p:nvSpPr>
              <p:spPr bwMode="auto">
                <a:xfrm>
                  <a:off x="5160068" y="4899898"/>
                  <a:ext cx="451542" cy="38576"/>
                </a:xfrm>
                <a:custGeom>
                  <a:avLst/>
                  <a:gdLst>
                    <a:gd name="T0" fmla="*/ 246 w 257"/>
                    <a:gd name="T1" fmla="*/ 22 h 22"/>
                    <a:gd name="T2" fmla="*/ 11 w 257"/>
                    <a:gd name="T3" fmla="*/ 22 h 22"/>
                    <a:gd name="T4" fmla="*/ 0 w 257"/>
                    <a:gd name="T5" fmla="*/ 11 h 22"/>
                    <a:gd name="T6" fmla="*/ 11 w 257"/>
                    <a:gd name="T7" fmla="*/ 0 h 22"/>
                    <a:gd name="T8" fmla="*/ 246 w 257"/>
                    <a:gd name="T9" fmla="*/ 0 h 22"/>
                    <a:gd name="T10" fmla="*/ 257 w 257"/>
                    <a:gd name="T11" fmla="*/ 11 h 22"/>
                    <a:gd name="T12" fmla="*/ 246 w 257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7" h="22">
                      <a:moveTo>
                        <a:pt x="246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cubicBezTo>
                        <a:pt x="252" y="0"/>
                        <a:pt x="257" y="5"/>
                        <a:pt x="257" y="11"/>
                      </a:cubicBezTo>
                      <a:cubicBezTo>
                        <a:pt x="257" y="17"/>
                        <a:pt x="252" y="22"/>
                        <a:pt x="246" y="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72" name="Freeform 9"/>
                <p:cNvSpPr>
                  <a:spLocks/>
                </p:cNvSpPr>
                <p:nvPr/>
              </p:nvSpPr>
              <p:spPr bwMode="auto">
                <a:xfrm>
                  <a:off x="5160068" y="4996339"/>
                  <a:ext cx="244317" cy="40555"/>
                </a:xfrm>
                <a:custGeom>
                  <a:avLst/>
                  <a:gdLst>
                    <a:gd name="T0" fmla="*/ 127 w 139"/>
                    <a:gd name="T1" fmla="*/ 23 h 23"/>
                    <a:gd name="T2" fmla="*/ 11 w 139"/>
                    <a:gd name="T3" fmla="*/ 23 h 23"/>
                    <a:gd name="T4" fmla="*/ 0 w 139"/>
                    <a:gd name="T5" fmla="*/ 11 h 23"/>
                    <a:gd name="T6" fmla="*/ 11 w 139"/>
                    <a:gd name="T7" fmla="*/ 0 h 23"/>
                    <a:gd name="T8" fmla="*/ 127 w 139"/>
                    <a:gd name="T9" fmla="*/ 0 h 23"/>
                    <a:gd name="T10" fmla="*/ 139 w 139"/>
                    <a:gd name="T11" fmla="*/ 11 h 23"/>
                    <a:gd name="T12" fmla="*/ 127 w 139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23">
                      <a:moveTo>
                        <a:pt x="127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5" y="23"/>
                        <a:pt x="0" y="18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4" y="0"/>
                        <a:pt x="139" y="5"/>
                        <a:pt x="139" y="11"/>
                      </a:cubicBezTo>
                      <a:cubicBezTo>
                        <a:pt x="139" y="18"/>
                        <a:pt x="134" y="23"/>
                        <a:pt x="127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73" name="Freeform 11"/>
                <p:cNvSpPr>
                  <a:spLocks noEditPoints="1"/>
                </p:cNvSpPr>
                <p:nvPr/>
              </p:nvSpPr>
              <p:spPr bwMode="auto">
                <a:xfrm>
                  <a:off x="5436038" y="4968396"/>
                  <a:ext cx="240608" cy="337049"/>
                </a:xfrm>
                <a:custGeom>
                  <a:avLst/>
                  <a:gdLst>
                    <a:gd name="T0" fmla="*/ 129 w 137"/>
                    <a:gd name="T1" fmla="*/ 70 h 192"/>
                    <a:gd name="T2" fmla="*/ 69 w 137"/>
                    <a:gd name="T3" fmla="*/ 0 h 192"/>
                    <a:gd name="T4" fmla="*/ 8 w 137"/>
                    <a:gd name="T5" fmla="*/ 70 h 192"/>
                    <a:gd name="T6" fmla="*/ 0 w 137"/>
                    <a:gd name="T7" fmla="*/ 70 h 192"/>
                    <a:gd name="T8" fmla="*/ 0 w 137"/>
                    <a:gd name="T9" fmla="*/ 192 h 192"/>
                    <a:gd name="T10" fmla="*/ 137 w 137"/>
                    <a:gd name="T11" fmla="*/ 192 h 192"/>
                    <a:gd name="T12" fmla="*/ 137 w 137"/>
                    <a:gd name="T13" fmla="*/ 70 h 192"/>
                    <a:gd name="T14" fmla="*/ 129 w 137"/>
                    <a:gd name="T15" fmla="*/ 70 h 192"/>
                    <a:gd name="T16" fmla="*/ 46 w 137"/>
                    <a:gd name="T17" fmla="*/ 166 h 192"/>
                    <a:gd name="T18" fmla="*/ 58 w 137"/>
                    <a:gd name="T19" fmla="*/ 129 h 192"/>
                    <a:gd name="T20" fmla="*/ 51 w 137"/>
                    <a:gd name="T21" fmla="*/ 115 h 192"/>
                    <a:gd name="T22" fmla="*/ 69 w 137"/>
                    <a:gd name="T23" fmla="*/ 98 h 192"/>
                    <a:gd name="T24" fmla="*/ 86 w 137"/>
                    <a:gd name="T25" fmla="*/ 115 h 192"/>
                    <a:gd name="T26" fmla="*/ 79 w 137"/>
                    <a:gd name="T27" fmla="*/ 129 h 192"/>
                    <a:gd name="T28" fmla="*/ 91 w 137"/>
                    <a:gd name="T29" fmla="*/ 166 h 192"/>
                    <a:gd name="T30" fmla="*/ 46 w 137"/>
                    <a:gd name="T31" fmla="*/ 166 h 192"/>
                    <a:gd name="T32" fmla="*/ 31 w 137"/>
                    <a:gd name="T33" fmla="*/ 70 h 192"/>
                    <a:gd name="T34" fmla="*/ 69 w 137"/>
                    <a:gd name="T35" fmla="*/ 23 h 192"/>
                    <a:gd name="T36" fmla="*/ 106 w 137"/>
                    <a:gd name="T37" fmla="*/ 70 h 192"/>
                    <a:gd name="T38" fmla="*/ 31 w 137"/>
                    <a:gd name="T39" fmla="*/ 7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7" h="192">
                      <a:moveTo>
                        <a:pt x="129" y="70"/>
                      </a:moveTo>
                      <a:cubicBezTo>
                        <a:pt x="128" y="31"/>
                        <a:pt x="102" y="0"/>
                        <a:pt x="69" y="0"/>
                      </a:cubicBezTo>
                      <a:cubicBezTo>
                        <a:pt x="36" y="0"/>
                        <a:pt x="9" y="31"/>
                        <a:pt x="8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192"/>
                        <a:pt x="0" y="192"/>
                        <a:pt x="0" y="192"/>
                      </a:cubicBezTo>
                      <a:cubicBezTo>
                        <a:pt x="137" y="192"/>
                        <a:pt x="137" y="192"/>
                        <a:pt x="137" y="192"/>
                      </a:cubicBezTo>
                      <a:cubicBezTo>
                        <a:pt x="137" y="70"/>
                        <a:pt x="137" y="70"/>
                        <a:pt x="137" y="70"/>
                      </a:cubicBezTo>
                      <a:lnTo>
                        <a:pt x="129" y="70"/>
                      </a:lnTo>
                      <a:close/>
                      <a:moveTo>
                        <a:pt x="46" y="166"/>
                      </a:moveTo>
                      <a:cubicBezTo>
                        <a:pt x="58" y="129"/>
                        <a:pt x="58" y="129"/>
                        <a:pt x="58" y="129"/>
                      </a:cubicBezTo>
                      <a:cubicBezTo>
                        <a:pt x="54" y="126"/>
                        <a:pt x="51" y="121"/>
                        <a:pt x="51" y="115"/>
                      </a:cubicBezTo>
                      <a:cubicBezTo>
                        <a:pt x="51" y="106"/>
                        <a:pt x="59" y="98"/>
                        <a:pt x="69" y="98"/>
                      </a:cubicBezTo>
                      <a:cubicBezTo>
                        <a:pt x="78" y="98"/>
                        <a:pt x="86" y="106"/>
                        <a:pt x="86" y="115"/>
                      </a:cubicBezTo>
                      <a:cubicBezTo>
                        <a:pt x="86" y="121"/>
                        <a:pt x="83" y="126"/>
                        <a:pt x="79" y="129"/>
                      </a:cubicBezTo>
                      <a:cubicBezTo>
                        <a:pt x="91" y="166"/>
                        <a:pt x="91" y="166"/>
                        <a:pt x="91" y="166"/>
                      </a:cubicBezTo>
                      <a:lnTo>
                        <a:pt x="46" y="166"/>
                      </a:lnTo>
                      <a:close/>
                      <a:moveTo>
                        <a:pt x="31" y="70"/>
                      </a:moveTo>
                      <a:cubicBezTo>
                        <a:pt x="32" y="44"/>
                        <a:pt x="48" y="23"/>
                        <a:pt x="69" y="23"/>
                      </a:cubicBezTo>
                      <a:cubicBezTo>
                        <a:pt x="89" y="23"/>
                        <a:pt x="105" y="44"/>
                        <a:pt x="106" y="70"/>
                      </a:cubicBezTo>
                      <a:lnTo>
                        <a:pt x="31" y="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74" name="Freeform 12"/>
                <p:cNvSpPr>
                  <a:spLocks/>
                </p:cNvSpPr>
                <p:nvPr/>
              </p:nvSpPr>
              <p:spPr bwMode="auto">
                <a:xfrm>
                  <a:off x="5095032" y="4527487"/>
                  <a:ext cx="567519" cy="700805"/>
                </a:xfrm>
                <a:custGeom>
                  <a:avLst/>
                  <a:gdLst>
                    <a:gd name="T0" fmla="*/ 1293 w 2295"/>
                    <a:gd name="T1" fmla="*/ 2741 h 2834"/>
                    <a:gd name="T2" fmla="*/ 100 w 2295"/>
                    <a:gd name="T3" fmla="*/ 2741 h 2834"/>
                    <a:gd name="T4" fmla="*/ 100 w 2295"/>
                    <a:gd name="T5" fmla="*/ 100 h 2834"/>
                    <a:gd name="T6" fmla="*/ 1521 w 2295"/>
                    <a:gd name="T7" fmla="*/ 100 h 2834"/>
                    <a:gd name="T8" fmla="*/ 1535 w 2295"/>
                    <a:gd name="T9" fmla="*/ 114 h 2834"/>
                    <a:gd name="T10" fmla="*/ 1535 w 2295"/>
                    <a:gd name="T11" fmla="*/ 760 h 2834"/>
                    <a:gd name="T12" fmla="*/ 2181 w 2295"/>
                    <a:gd name="T13" fmla="*/ 760 h 2834"/>
                    <a:gd name="T14" fmla="*/ 2203 w 2295"/>
                    <a:gd name="T15" fmla="*/ 781 h 2834"/>
                    <a:gd name="T16" fmla="*/ 2203 w 2295"/>
                    <a:gd name="T17" fmla="*/ 1896 h 2834"/>
                    <a:gd name="T18" fmla="*/ 2295 w 2295"/>
                    <a:gd name="T19" fmla="*/ 1896 h 2834"/>
                    <a:gd name="T20" fmla="*/ 2295 w 2295"/>
                    <a:gd name="T21" fmla="*/ 739 h 2834"/>
                    <a:gd name="T22" fmla="*/ 1556 w 2295"/>
                    <a:gd name="T23" fmla="*/ 0 h 2834"/>
                    <a:gd name="T24" fmla="*/ 0 w 2295"/>
                    <a:gd name="T25" fmla="*/ 0 h 2834"/>
                    <a:gd name="T26" fmla="*/ 0 w 2295"/>
                    <a:gd name="T27" fmla="*/ 2834 h 2834"/>
                    <a:gd name="T28" fmla="*/ 1293 w 2295"/>
                    <a:gd name="T29" fmla="*/ 2834 h 2834"/>
                    <a:gd name="T30" fmla="*/ 1293 w 2295"/>
                    <a:gd name="T31" fmla="*/ 2741 h 2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95" h="2834">
                      <a:moveTo>
                        <a:pt x="1293" y="2741"/>
                      </a:moveTo>
                      <a:lnTo>
                        <a:pt x="100" y="2741"/>
                      </a:lnTo>
                      <a:lnTo>
                        <a:pt x="100" y="100"/>
                      </a:lnTo>
                      <a:lnTo>
                        <a:pt x="1521" y="100"/>
                      </a:lnTo>
                      <a:lnTo>
                        <a:pt x="1535" y="114"/>
                      </a:lnTo>
                      <a:lnTo>
                        <a:pt x="1535" y="760"/>
                      </a:lnTo>
                      <a:lnTo>
                        <a:pt x="2181" y="760"/>
                      </a:lnTo>
                      <a:lnTo>
                        <a:pt x="2203" y="781"/>
                      </a:lnTo>
                      <a:lnTo>
                        <a:pt x="2203" y="1896"/>
                      </a:lnTo>
                      <a:lnTo>
                        <a:pt x="2295" y="1896"/>
                      </a:lnTo>
                      <a:lnTo>
                        <a:pt x="2295" y="739"/>
                      </a:lnTo>
                      <a:lnTo>
                        <a:pt x="1556" y="0"/>
                      </a:lnTo>
                      <a:lnTo>
                        <a:pt x="0" y="0"/>
                      </a:lnTo>
                      <a:lnTo>
                        <a:pt x="0" y="2834"/>
                      </a:lnTo>
                      <a:lnTo>
                        <a:pt x="1293" y="2834"/>
                      </a:lnTo>
                      <a:lnTo>
                        <a:pt x="1293" y="27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</p:grpSp>
          <p:grpSp>
            <p:nvGrpSpPr>
              <p:cNvPr id="42" name="Group 4"/>
              <p:cNvGrpSpPr>
                <a:grpSpLocks noChangeAspect="1"/>
              </p:cNvGrpSpPr>
              <p:nvPr/>
            </p:nvGrpSpPr>
            <p:grpSpPr bwMode="auto">
              <a:xfrm>
                <a:off x="11005869" y="3780396"/>
                <a:ext cx="783219" cy="559442"/>
                <a:chOff x="1558" y="530"/>
                <a:chExt cx="4564" cy="3260"/>
              </a:xfrm>
              <a:solidFill>
                <a:schemeClr val="bg1"/>
              </a:solidFill>
            </p:grpSpPr>
            <p:sp>
              <p:nvSpPr>
                <p:cNvPr id="43" name="Rectangle 5"/>
                <p:cNvSpPr>
                  <a:spLocks noChangeArrowheads="1"/>
                </p:cNvSpPr>
                <p:nvPr/>
              </p:nvSpPr>
              <p:spPr bwMode="auto">
                <a:xfrm>
                  <a:off x="1948" y="871"/>
                  <a:ext cx="980" cy="9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44" name="Rectangle 6"/>
                <p:cNvSpPr>
                  <a:spLocks noChangeArrowheads="1"/>
                </p:cNvSpPr>
                <p:nvPr/>
              </p:nvSpPr>
              <p:spPr bwMode="auto">
                <a:xfrm>
                  <a:off x="3361" y="871"/>
                  <a:ext cx="979" cy="9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45" name="Rectangle 7"/>
                <p:cNvSpPr>
                  <a:spLocks noChangeArrowheads="1"/>
                </p:cNvSpPr>
                <p:nvPr/>
              </p:nvSpPr>
              <p:spPr bwMode="auto">
                <a:xfrm>
                  <a:off x="4773" y="871"/>
                  <a:ext cx="980" cy="9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46" name="Rectangle 8"/>
                <p:cNvSpPr>
                  <a:spLocks noChangeArrowheads="1"/>
                </p:cNvSpPr>
                <p:nvPr/>
              </p:nvSpPr>
              <p:spPr bwMode="auto">
                <a:xfrm>
                  <a:off x="3361" y="2256"/>
                  <a:ext cx="979" cy="9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47" name="Rectangle 9"/>
                <p:cNvSpPr>
                  <a:spLocks noChangeArrowheads="1"/>
                </p:cNvSpPr>
                <p:nvPr/>
              </p:nvSpPr>
              <p:spPr bwMode="auto">
                <a:xfrm>
                  <a:off x="4773" y="2256"/>
                  <a:ext cx="980" cy="9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48" name="Freeform 10"/>
                <p:cNvSpPr>
                  <a:spLocks/>
                </p:cNvSpPr>
                <p:nvPr/>
              </p:nvSpPr>
              <p:spPr bwMode="auto">
                <a:xfrm>
                  <a:off x="3361" y="1922"/>
                  <a:ext cx="170" cy="163"/>
                </a:xfrm>
                <a:custGeom>
                  <a:avLst/>
                  <a:gdLst>
                    <a:gd name="T0" fmla="*/ 85 w 170"/>
                    <a:gd name="T1" fmla="*/ 0 h 163"/>
                    <a:gd name="T2" fmla="*/ 113 w 170"/>
                    <a:gd name="T3" fmla="*/ 57 h 163"/>
                    <a:gd name="T4" fmla="*/ 170 w 170"/>
                    <a:gd name="T5" fmla="*/ 64 h 163"/>
                    <a:gd name="T6" fmla="*/ 128 w 170"/>
                    <a:gd name="T7" fmla="*/ 107 h 163"/>
                    <a:gd name="T8" fmla="*/ 135 w 170"/>
                    <a:gd name="T9" fmla="*/ 163 h 163"/>
                    <a:gd name="T10" fmla="*/ 85 w 170"/>
                    <a:gd name="T11" fmla="*/ 135 h 163"/>
                    <a:gd name="T12" fmla="*/ 28 w 170"/>
                    <a:gd name="T13" fmla="*/ 163 h 163"/>
                    <a:gd name="T14" fmla="*/ 43 w 170"/>
                    <a:gd name="T15" fmla="*/ 107 h 163"/>
                    <a:gd name="T16" fmla="*/ 0 w 170"/>
                    <a:gd name="T17" fmla="*/ 64 h 163"/>
                    <a:gd name="T18" fmla="*/ 57 w 170"/>
                    <a:gd name="T19" fmla="*/ 57 h 163"/>
                    <a:gd name="T20" fmla="*/ 85 w 170"/>
                    <a:gd name="T2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0" h="163">
                      <a:moveTo>
                        <a:pt x="85" y="0"/>
                      </a:moveTo>
                      <a:lnTo>
                        <a:pt x="113" y="57"/>
                      </a:lnTo>
                      <a:lnTo>
                        <a:pt x="170" y="64"/>
                      </a:lnTo>
                      <a:lnTo>
                        <a:pt x="128" y="107"/>
                      </a:lnTo>
                      <a:lnTo>
                        <a:pt x="135" y="163"/>
                      </a:lnTo>
                      <a:lnTo>
                        <a:pt x="85" y="135"/>
                      </a:lnTo>
                      <a:lnTo>
                        <a:pt x="28" y="163"/>
                      </a:lnTo>
                      <a:lnTo>
                        <a:pt x="43" y="107"/>
                      </a:lnTo>
                      <a:lnTo>
                        <a:pt x="0" y="64"/>
                      </a:lnTo>
                      <a:lnTo>
                        <a:pt x="57" y="57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49" name="Freeform 11"/>
                <p:cNvSpPr>
                  <a:spLocks/>
                </p:cNvSpPr>
                <p:nvPr/>
              </p:nvSpPr>
              <p:spPr bwMode="auto">
                <a:xfrm>
                  <a:off x="3787" y="1922"/>
                  <a:ext cx="177" cy="163"/>
                </a:xfrm>
                <a:custGeom>
                  <a:avLst/>
                  <a:gdLst>
                    <a:gd name="T0" fmla="*/ 92 w 177"/>
                    <a:gd name="T1" fmla="*/ 0 h 163"/>
                    <a:gd name="T2" fmla="*/ 113 w 177"/>
                    <a:gd name="T3" fmla="*/ 57 h 163"/>
                    <a:gd name="T4" fmla="*/ 177 w 177"/>
                    <a:gd name="T5" fmla="*/ 64 h 163"/>
                    <a:gd name="T6" fmla="*/ 135 w 177"/>
                    <a:gd name="T7" fmla="*/ 107 h 163"/>
                    <a:gd name="T8" fmla="*/ 142 w 177"/>
                    <a:gd name="T9" fmla="*/ 163 h 163"/>
                    <a:gd name="T10" fmla="*/ 92 w 177"/>
                    <a:gd name="T11" fmla="*/ 135 h 163"/>
                    <a:gd name="T12" fmla="*/ 35 w 177"/>
                    <a:gd name="T13" fmla="*/ 163 h 163"/>
                    <a:gd name="T14" fmla="*/ 49 w 177"/>
                    <a:gd name="T15" fmla="*/ 107 h 163"/>
                    <a:gd name="T16" fmla="*/ 0 w 177"/>
                    <a:gd name="T17" fmla="*/ 64 h 163"/>
                    <a:gd name="T18" fmla="*/ 64 w 177"/>
                    <a:gd name="T19" fmla="*/ 57 h 163"/>
                    <a:gd name="T20" fmla="*/ 92 w 177"/>
                    <a:gd name="T2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7" h="163">
                      <a:moveTo>
                        <a:pt x="92" y="0"/>
                      </a:moveTo>
                      <a:lnTo>
                        <a:pt x="113" y="57"/>
                      </a:lnTo>
                      <a:lnTo>
                        <a:pt x="177" y="64"/>
                      </a:lnTo>
                      <a:lnTo>
                        <a:pt x="135" y="107"/>
                      </a:lnTo>
                      <a:lnTo>
                        <a:pt x="142" y="163"/>
                      </a:lnTo>
                      <a:lnTo>
                        <a:pt x="92" y="135"/>
                      </a:lnTo>
                      <a:lnTo>
                        <a:pt x="35" y="163"/>
                      </a:lnTo>
                      <a:lnTo>
                        <a:pt x="49" y="107"/>
                      </a:lnTo>
                      <a:lnTo>
                        <a:pt x="0" y="64"/>
                      </a:lnTo>
                      <a:lnTo>
                        <a:pt x="64" y="57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50" name="Freeform 12"/>
                <p:cNvSpPr>
                  <a:spLocks/>
                </p:cNvSpPr>
                <p:nvPr/>
              </p:nvSpPr>
              <p:spPr bwMode="auto">
                <a:xfrm>
                  <a:off x="3574" y="1922"/>
                  <a:ext cx="170" cy="163"/>
                </a:xfrm>
                <a:custGeom>
                  <a:avLst/>
                  <a:gdLst>
                    <a:gd name="T0" fmla="*/ 85 w 170"/>
                    <a:gd name="T1" fmla="*/ 0 h 163"/>
                    <a:gd name="T2" fmla="*/ 113 w 170"/>
                    <a:gd name="T3" fmla="*/ 57 h 163"/>
                    <a:gd name="T4" fmla="*/ 170 w 170"/>
                    <a:gd name="T5" fmla="*/ 64 h 163"/>
                    <a:gd name="T6" fmla="*/ 128 w 170"/>
                    <a:gd name="T7" fmla="*/ 107 h 163"/>
                    <a:gd name="T8" fmla="*/ 142 w 170"/>
                    <a:gd name="T9" fmla="*/ 163 h 163"/>
                    <a:gd name="T10" fmla="*/ 85 w 170"/>
                    <a:gd name="T11" fmla="*/ 135 h 163"/>
                    <a:gd name="T12" fmla="*/ 35 w 170"/>
                    <a:gd name="T13" fmla="*/ 163 h 163"/>
                    <a:gd name="T14" fmla="*/ 42 w 170"/>
                    <a:gd name="T15" fmla="*/ 107 h 163"/>
                    <a:gd name="T16" fmla="*/ 0 w 170"/>
                    <a:gd name="T17" fmla="*/ 64 h 163"/>
                    <a:gd name="T18" fmla="*/ 57 w 170"/>
                    <a:gd name="T19" fmla="*/ 57 h 163"/>
                    <a:gd name="T20" fmla="*/ 85 w 170"/>
                    <a:gd name="T2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0" h="163">
                      <a:moveTo>
                        <a:pt x="85" y="0"/>
                      </a:moveTo>
                      <a:lnTo>
                        <a:pt x="113" y="57"/>
                      </a:lnTo>
                      <a:lnTo>
                        <a:pt x="170" y="64"/>
                      </a:lnTo>
                      <a:lnTo>
                        <a:pt x="128" y="107"/>
                      </a:lnTo>
                      <a:lnTo>
                        <a:pt x="142" y="163"/>
                      </a:lnTo>
                      <a:lnTo>
                        <a:pt x="85" y="135"/>
                      </a:lnTo>
                      <a:lnTo>
                        <a:pt x="35" y="163"/>
                      </a:lnTo>
                      <a:lnTo>
                        <a:pt x="42" y="107"/>
                      </a:lnTo>
                      <a:lnTo>
                        <a:pt x="0" y="64"/>
                      </a:lnTo>
                      <a:lnTo>
                        <a:pt x="57" y="57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51" name="Freeform 13"/>
                <p:cNvSpPr>
                  <a:spLocks/>
                </p:cNvSpPr>
                <p:nvPr/>
              </p:nvSpPr>
              <p:spPr bwMode="auto">
                <a:xfrm>
                  <a:off x="4773" y="1922"/>
                  <a:ext cx="171" cy="163"/>
                </a:xfrm>
                <a:custGeom>
                  <a:avLst/>
                  <a:gdLst>
                    <a:gd name="T0" fmla="*/ 86 w 171"/>
                    <a:gd name="T1" fmla="*/ 0 h 163"/>
                    <a:gd name="T2" fmla="*/ 107 w 171"/>
                    <a:gd name="T3" fmla="*/ 57 h 163"/>
                    <a:gd name="T4" fmla="*/ 171 w 171"/>
                    <a:gd name="T5" fmla="*/ 64 h 163"/>
                    <a:gd name="T6" fmla="*/ 128 w 171"/>
                    <a:gd name="T7" fmla="*/ 107 h 163"/>
                    <a:gd name="T8" fmla="*/ 135 w 171"/>
                    <a:gd name="T9" fmla="*/ 163 h 163"/>
                    <a:gd name="T10" fmla="*/ 86 w 171"/>
                    <a:gd name="T11" fmla="*/ 135 h 163"/>
                    <a:gd name="T12" fmla="*/ 29 w 171"/>
                    <a:gd name="T13" fmla="*/ 163 h 163"/>
                    <a:gd name="T14" fmla="*/ 43 w 171"/>
                    <a:gd name="T15" fmla="*/ 107 h 163"/>
                    <a:gd name="T16" fmla="*/ 0 w 171"/>
                    <a:gd name="T17" fmla="*/ 64 h 163"/>
                    <a:gd name="T18" fmla="*/ 57 w 171"/>
                    <a:gd name="T19" fmla="*/ 57 h 163"/>
                    <a:gd name="T20" fmla="*/ 86 w 171"/>
                    <a:gd name="T2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1" h="163">
                      <a:moveTo>
                        <a:pt x="86" y="0"/>
                      </a:moveTo>
                      <a:lnTo>
                        <a:pt x="107" y="57"/>
                      </a:lnTo>
                      <a:lnTo>
                        <a:pt x="171" y="64"/>
                      </a:lnTo>
                      <a:lnTo>
                        <a:pt x="128" y="107"/>
                      </a:lnTo>
                      <a:lnTo>
                        <a:pt x="135" y="163"/>
                      </a:lnTo>
                      <a:lnTo>
                        <a:pt x="86" y="135"/>
                      </a:lnTo>
                      <a:lnTo>
                        <a:pt x="29" y="163"/>
                      </a:lnTo>
                      <a:lnTo>
                        <a:pt x="43" y="107"/>
                      </a:lnTo>
                      <a:lnTo>
                        <a:pt x="0" y="64"/>
                      </a:lnTo>
                      <a:lnTo>
                        <a:pt x="57" y="57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52" name="Freeform 14"/>
                <p:cNvSpPr>
                  <a:spLocks/>
                </p:cNvSpPr>
                <p:nvPr/>
              </p:nvSpPr>
              <p:spPr bwMode="auto">
                <a:xfrm>
                  <a:off x="5199" y="1922"/>
                  <a:ext cx="178" cy="163"/>
                </a:xfrm>
                <a:custGeom>
                  <a:avLst/>
                  <a:gdLst>
                    <a:gd name="T0" fmla="*/ 93 w 178"/>
                    <a:gd name="T1" fmla="*/ 0 h 163"/>
                    <a:gd name="T2" fmla="*/ 114 w 178"/>
                    <a:gd name="T3" fmla="*/ 57 h 163"/>
                    <a:gd name="T4" fmla="*/ 178 w 178"/>
                    <a:gd name="T5" fmla="*/ 64 h 163"/>
                    <a:gd name="T6" fmla="*/ 135 w 178"/>
                    <a:gd name="T7" fmla="*/ 107 h 163"/>
                    <a:gd name="T8" fmla="*/ 142 w 178"/>
                    <a:gd name="T9" fmla="*/ 163 h 163"/>
                    <a:gd name="T10" fmla="*/ 93 w 178"/>
                    <a:gd name="T11" fmla="*/ 135 h 163"/>
                    <a:gd name="T12" fmla="*/ 36 w 178"/>
                    <a:gd name="T13" fmla="*/ 163 h 163"/>
                    <a:gd name="T14" fmla="*/ 43 w 178"/>
                    <a:gd name="T15" fmla="*/ 107 h 163"/>
                    <a:gd name="T16" fmla="*/ 0 w 178"/>
                    <a:gd name="T17" fmla="*/ 64 h 163"/>
                    <a:gd name="T18" fmla="*/ 64 w 178"/>
                    <a:gd name="T19" fmla="*/ 57 h 163"/>
                    <a:gd name="T20" fmla="*/ 93 w 178"/>
                    <a:gd name="T2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8" h="163">
                      <a:moveTo>
                        <a:pt x="93" y="0"/>
                      </a:moveTo>
                      <a:lnTo>
                        <a:pt x="114" y="57"/>
                      </a:lnTo>
                      <a:lnTo>
                        <a:pt x="178" y="64"/>
                      </a:lnTo>
                      <a:lnTo>
                        <a:pt x="135" y="107"/>
                      </a:lnTo>
                      <a:lnTo>
                        <a:pt x="142" y="163"/>
                      </a:lnTo>
                      <a:lnTo>
                        <a:pt x="93" y="135"/>
                      </a:lnTo>
                      <a:lnTo>
                        <a:pt x="36" y="163"/>
                      </a:lnTo>
                      <a:lnTo>
                        <a:pt x="43" y="107"/>
                      </a:lnTo>
                      <a:lnTo>
                        <a:pt x="0" y="64"/>
                      </a:lnTo>
                      <a:lnTo>
                        <a:pt x="64" y="57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53" name="Freeform 15"/>
                <p:cNvSpPr>
                  <a:spLocks/>
                </p:cNvSpPr>
                <p:nvPr/>
              </p:nvSpPr>
              <p:spPr bwMode="auto">
                <a:xfrm>
                  <a:off x="5405" y="1922"/>
                  <a:ext cx="170" cy="163"/>
                </a:xfrm>
                <a:custGeom>
                  <a:avLst/>
                  <a:gdLst>
                    <a:gd name="T0" fmla="*/ 85 w 170"/>
                    <a:gd name="T1" fmla="*/ 0 h 163"/>
                    <a:gd name="T2" fmla="*/ 114 w 170"/>
                    <a:gd name="T3" fmla="*/ 57 h 163"/>
                    <a:gd name="T4" fmla="*/ 170 w 170"/>
                    <a:gd name="T5" fmla="*/ 64 h 163"/>
                    <a:gd name="T6" fmla="*/ 128 w 170"/>
                    <a:gd name="T7" fmla="*/ 107 h 163"/>
                    <a:gd name="T8" fmla="*/ 135 w 170"/>
                    <a:gd name="T9" fmla="*/ 163 h 163"/>
                    <a:gd name="T10" fmla="*/ 85 w 170"/>
                    <a:gd name="T11" fmla="*/ 135 h 163"/>
                    <a:gd name="T12" fmla="*/ 29 w 170"/>
                    <a:gd name="T13" fmla="*/ 163 h 163"/>
                    <a:gd name="T14" fmla="*/ 43 w 170"/>
                    <a:gd name="T15" fmla="*/ 107 h 163"/>
                    <a:gd name="T16" fmla="*/ 0 w 170"/>
                    <a:gd name="T17" fmla="*/ 64 h 163"/>
                    <a:gd name="T18" fmla="*/ 57 w 170"/>
                    <a:gd name="T19" fmla="*/ 57 h 163"/>
                    <a:gd name="T20" fmla="*/ 85 w 170"/>
                    <a:gd name="T2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0" h="163">
                      <a:moveTo>
                        <a:pt x="85" y="0"/>
                      </a:moveTo>
                      <a:lnTo>
                        <a:pt x="114" y="57"/>
                      </a:lnTo>
                      <a:lnTo>
                        <a:pt x="170" y="64"/>
                      </a:lnTo>
                      <a:lnTo>
                        <a:pt x="128" y="107"/>
                      </a:lnTo>
                      <a:lnTo>
                        <a:pt x="135" y="163"/>
                      </a:lnTo>
                      <a:lnTo>
                        <a:pt x="85" y="135"/>
                      </a:lnTo>
                      <a:lnTo>
                        <a:pt x="29" y="163"/>
                      </a:lnTo>
                      <a:lnTo>
                        <a:pt x="43" y="107"/>
                      </a:lnTo>
                      <a:lnTo>
                        <a:pt x="0" y="64"/>
                      </a:lnTo>
                      <a:lnTo>
                        <a:pt x="57" y="57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54" name="Freeform 16"/>
                <p:cNvSpPr>
                  <a:spLocks/>
                </p:cNvSpPr>
                <p:nvPr/>
              </p:nvSpPr>
              <p:spPr bwMode="auto">
                <a:xfrm>
                  <a:off x="4986" y="1922"/>
                  <a:ext cx="171" cy="163"/>
                </a:xfrm>
                <a:custGeom>
                  <a:avLst/>
                  <a:gdLst>
                    <a:gd name="T0" fmla="*/ 86 w 171"/>
                    <a:gd name="T1" fmla="*/ 0 h 163"/>
                    <a:gd name="T2" fmla="*/ 114 w 171"/>
                    <a:gd name="T3" fmla="*/ 57 h 163"/>
                    <a:gd name="T4" fmla="*/ 171 w 171"/>
                    <a:gd name="T5" fmla="*/ 64 h 163"/>
                    <a:gd name="T6" fmla="*/ 128 w 171"/>
                    <a:gd name="T7" fmla="*/ 107 h 163"/>
                    <a:gd name="T8" fmla="*/ 142 w 171"/>
                    <a:gd name="T9" fmla="*/ 163 h 163"/>
                    <a:gd name="T10" fmla="*/ 86 w 171"/>
                    <a:gd name="T11" fmla="*/ 135 h 163"/>
                    <a:gd name="T12" fmla="*/ 36 w 171"/>
                    <a:gd name="T13" fmla="*/ 163 h 163"/>
                    <a:gd name="T14" fmla="*/ 43 w 171"/>
                    <a:gd name="T15" fmla="*/ 107 h 163"/>
                    <a:gd name="T16" fmla="*/ 0 w 171"/>
                    <a:gd name="T17" fmla="*/ 64 h 163"/>
                    <a:gd name="T18" fmla="*/ 57 w 171"/>
                    <a:gd name="T19" fmla="*/ 57 h 163"/>
                    <a:gd name="T20" fmla="*/ 86 w 171"/>
                    <a:gd name="T2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1" h="163">
                      <a:moveTo>
                        <a:pt x="86" y="0"/>
                      </a:moveTo>
                      <a:lnTo>
                        <a:pt x="114" y="57"/>
                      </a:lnTo>
                      <a:lnTo>
                        <a:pt x="171" y="64"/>
                      </a:lnTo>
                      <a:lnTo>
                        <a:pt x="128" y="107"/>
                      </a:lnTo>
                      <a:lnTo>
                        <a:pt x="142" y="163"/>
                      </a:lnTo>
                      <a:lnTo>
                        <a:pt x="86" y="135"/>
                      </a:lnTo>
                      <a:lnTo>
                        <a:pt x="36" y="163"/>
                      </a:lnTo>
                      <a:lnTo>
                        <a:pt x="43" y="107"/>
                      </a:lnTo>
                      <a:lnTo>
                        <a:pt x="0" y="64"/>
                      </a:lnTo>
                      <a:lnTo>
                        <a:pt x="57" y="57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55" name="Freeform 17"/>
                <p:cNvSpPr>
                  <a:spLocks/>
                </p:cNvSpPr>
                <p:nvPr/>
              </p:nvSpPr>
              <p:spPr bwMode="auto">
                <a:xfrm>
                  <a:off x="3361" y="3321"/>
                  <a:ext cx="170" cy="164"/>
                </a:xfrm>
                <a:custGeom>
                  <a:avLst/>
                  <a:gdLst>
                    <a:gd name="T0" fmla="*/ 85 w 170"/>
                    <a:gd name="T1" fmla="*/ 0 h 164"/>
                    <a:gd name="T2" fmla="*/ 113 w 170"/>
                    <a:gd name="T3" fmla="*/ 50 h 164"/>
                    <a:gd name="T4" fmla="*/ 170 w 170"/>
                    <a:gd name="T5" fmla="*/ 64 h 164"/>
                    <a:gd name="T6" fmla="*/ 128 w 170"/>
                    <a:gd name="T7" fmla="*/ 100 h 164"/>
                    <a:gd name="T8" fmla="*/ 135 w 170"/>
                    <a:gd name="T9" fmla="*/ 164 h 164"/>
                    <a:gd name="T10" fmla="*/ 85 w 170"/>
                    <a:gd name="T11" fmla="*/ 135 h 164"/>
                    <a:gd name="T12" fmla="*/ 28 w 170"/>
                    <a:gd name="T13" fmla="*/ 164 h 164"/>
                    <a:gd name="T14" fmla="*/ 43 w 170"/>
                    <a:gd name="T15" fmla="*/ 100 h 164"/>
                    <a:gd name="T16" fmla="*/ 0 w 170"/>
                    <a:gd name="T17" fmla="*/ 64 h 164"/>
                    <a:gd name="T18" fmla="*/ 57 w 170"/>
                    <a:gd name="T19" fmla="*/ 50 h 164"/>
                    <a:gd name="T20" fmla="*/ 85 w 170"/>
                    <a:gd name="T2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0" h="164">
                      <a:moveTo>
                        <a:pt x="85" y="0"/>
                      </a:moveTo>
                      <a:lnTo>
                        <a:pt x="113" y="50"/>
                      </a:lnTo>
                      <a:lnTo>
                        <a:pt x="170" y="64"/>
                      </a:lnTo>
                      <a:lnTo>
                        <a:pt x="128" y="100"/>
                      </a:lnTo>
                      <a:lnTo>
                        <a:pt x="135" y="164"/>
                      </a:lnTo>
                      <a:lnTo>
                        <a:pt x="85" y="135"/>
                      </a:lnTo>
                      <a:lnTo>
                        <a:pt x="28" y="164"/>
                      </a:lnTo>
                      <a:lnTo>
                        <a:pt x="43" y="100"/>
                      </a:lnTo>
                      <a:lnTo>
                        <a:pt x="0" y="64"/>
                      </a:lnTo>
                      <a:lnTo>
                        <a:pt x="57" y="5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56" name="Freeform 18"/>
                <p:cNvSpPr>
                  <a:spLocks/>
                </p:cNvSpPr>
                <p:nvPr/>
              </p:nvSpPr>
              <p:spPr bwMode="auto">
                <a:xfrm>
                  <a:off x="3787" y="3321"/>
                  <a:ext cx="177" cy="164"/>
                </a:xfrm>
                <a:custGeom>
                  <a:avLst/>
                  <a:gdLst>
                    <a:gd name="T0" fmla="*/ 92 w 177"/>
                    <a:gd name="T1" fmla="*/ 0 h 164"/>
                    <a:gd name="T2" fmla="*/ 113 w 177"/>
                    <a:gd name="T3" fmla="*/ 50 h 164"/>
                    <a:gd name="T4" fmla="*/ 177 w 177"/>
                    <a:gd name="T5" fmla="*/ 64 h 164"/>
                    <a:gd name="T6" fmla="*/ 135 w 177"/>
                    <a:gd name="T7" fmla="*/ 100 h 164"/>
                    <a:gd name="T8" fmla="*/ 142 w 177"/>
                    <a:gd name="T9" fmla="*/ 164 h 164"/>
                    <a:gd name="T10" fmla="*/ 92 w 177"/>
                    <a:gd name="T11" fmla="*/ 135 h 164"/>
                    <a:gd name="T12" fmla="*/ 35 w 177"/>
                    <a:gd name="T13" fmla="*/ 164 h 164"/>
                    <a:gd name="T14" fmla="*/ 49 w 177"/>
                    <a:gd name="T15" fmla="*/ 100 h 164"/>
                    <a:gd name="T16" fmla="*/ 0 w 177"/>
                    <a:gd name="T17" fmla="*/ 64 h 164"/>
                    <a:gd name="T18" fmla="*/ 64 w 177"/>
                    <a:gd name="T19" fmla="*/ 50 h 164"/>
                    <a:gd name="T20" fmla="*/ 92 w 177"/>
                    <a:gd name="T2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7" h="164">
                      <a:moveTo>
                        <a:pt x="92" y="0"/>
                      </a:moveTo>
                      <a:lnTo>
                        <a:pt x="113" y="50"/>
                      </a:lnTo>
                      <a:lnTo>
                        <a:pt x="177" y="64"/>
                      </a:lnTo>
                      <a:lnTo>
                        <a:pt x="135" y="100"/>
                      </a:lnTo>
                      <a:lnTo>
                        <a:pt x="142" y="164"/>
                      </a:lnTo>
                      <a:lnTo>
                        <a:pt x="92" y="135"/>
                      </a:lnTo>
                      <a:lnTo>
                        <a:pt x="35" y="164"/>
                      </a:lnTo>
                      <a:lnTo>
                        <a:pt x="49" y="100"/>
                      </a:lnTo>
                      <a:lnTo>
                        <a:pt x="0" y="64"/>
                      </a:lnTo>
                      <a:lnTo>
                        <a:pt x="64" y="5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57" name="Freeform 19"/>
                <p:cNvSpPr>
                  <a:spLocks/>
                </p:cNvSpPr>
                <p:nvPr/>
              </p:nvSpPr>
              <p:spPr bwMode="auto">
                <a:xfrm>
                  <a:off x="3574" y="3321"/>
                  <a:ext cx="170" cy="164"/>
                </a:xfrm>
                <a:custGeom>
                  <a:avLst/>
                  <a:gdLst>
                    <a:gd name="T0" fmla="*/ 85 w 170"/>
                    <a:gd name="T1" fmla="*/ 0 h 164"/>
                    <a:gd name="T2" fmla="*/ 113 w 170"/>
                    <a:gd name="T3" fmla="*/ 50 h 164"/>
                    <a:gd name="T4" fmla="*/ 170 w 170"/>
                    <a:gd name="T5" fmla="*/ 64 h 164"/>
                    <a:gd name="T6" fmla="*/ 128 w 170"/>
                    <a:gd name="T7" fmla="*/ 100 h 164"/>
                    <a:gd name="T8" fmla="*/ 142 w 170"/>
                    <a:gd name="T9" fmla="*/ 164 h 164"/>
                    <a:gd name="T10" fmla="*/ 85 w 170"/>
                    <a:gd name="T11" fmla="*/ 135 h 164"/>
                    <a:gd name="T12" fmla="*/ 35 w 170"/>
                    <a:gd name="T13" fmla="*/ 164 h 164"/>
                    <a:gd name="T14" fmla="*/ 42 w 170"/>
                    <a:gd name="T15" fmla="*/ 100 h 164"/>
                    <a:gd name="T16" fmla="*/ 0 w 170"/>
                    <a:gd name="T17" fmla="*/ 64 h 164"/>
                    <a:gd name="T18" fmla="*/ 57 w 170"/>
                    <a:gd name="T19" fmla="*/ 50 h 164"/>
                    <a:gd name="T20" fmla="*/ 85 w 170"/>
                    <a:gd name="T2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0" h="164">
                      <a:moveTo>
                        <a:pt x="85" y="0"/>
                      </a:moveTo>
                      <a:lnTo>
                        <a:pt x="113" y="50"/>
                      </a:lnTo>
                      <a:lnTo>
                        <a:pt x="170" y="64"/>
                      </a:lnTo>
                      <a:lnTo>
                        <a:pt x="128" y="100"/>
                      </a:lnTo>
                      <a:lnTo>
                        <a:pt x="142" y="164"/>
                      </a:lnTo>
                      <a:lnTo>
                        <a:pt x="85" y="135"/>
                      </a:lnTo>
                      <a:lnTo>
                        <a:pt x="35" y="164"/>
                      </a:lnTo>
                      <a:lnTo>
                        <a:pt x="42" y="100"/>
                      </a:lnTo>
                      <a:lnTo>
                        <a:pt x="0" y="64"/>
                      </a:lnTo>
                      <a:lnTo>
                        <a:pt x="57" y="5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58" name="Freeform 20"/>
                <p:cNvSpPr>
                  <a:spLocks/>
                </p:cNvSpPr>
                <p:nvPr/>
              </p:nvSpPr>
              <p:spPr bwMode="auto">
                <a:xfrm>
                  <a:off x="1948" y="2760"/>
                  <a:ext cx="171" cy="163"/>
                </a:xfrm>
                <a:custGeom>
                  <a:avLst/>
                  <a:gdLst>
                    <a:gd name="T0" fmla="*/ 86 w 171"/>
                    <a:gd name="T1" fmla="*/ 0 h 163"/>
                    <a:gd name="T2" fmla="*/ 114 w 171"/>
                    <a:gd name="T3" fmla="*/ 50 h 163"/>
                    <a:gd name="T4" fmla="*/ 171 w 171"/>
                    <a:gd name="T5" fmla="*/ 57 h 163"/>
                    <a:gd name="T6" fmla="*/ 128 w 171"/>
                    <a:gd name="T7" fmla="*/ 100 h 163"/>
                    <a:gd name="T8" fmla="*/ 135 w 171"/>
                    <a:gd name="T9" fmla="*/ 163 h 163"/>
                    <a:gd name="T10" fmla="*/ 86 w 171"/>
                    <a:gd name="T11" fmla="*/ 135 h 163"/>
                    <a:gd name="T12" fmla="*/ 29 w 171"/>
                    <a:gd name="T13" fmla="*/ 163 h 163"/>
                    <a:gd name="T14" fmla="*/ 43 w 171"/>
                    <a:gd name="T15" fmla="*/ 100 h 163"/>
                    <a:gd name="T16" fmla="*/ 0 w 171"/>
                    <a:gd name="T17" fmla="*/ 57 h 163"/>
                    <a:gd name="T18" fmla="*/ 57 w 171"/>
                    <a:gd name="T19" fmla="*/ 50 h 163"/>
                    <a:gd name="T20" fmla="*/ 86 w 171"/>
                    <a:gd name="T2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1" h="163">
                      <a:moveTo>
                        <a:pt x="86" y="0"/>
                      </a:moveTo>
                      <a:lnTo>
                        <a:pt x="114" y="50"/>
                      </a:lnTo>
                      <a:lnTo>
                        <a:pt x="171" y="57"/>
                      </a:lnTo>
                      <a:lnTo>
                        <a:pt x="128" y="100"/>
                      </a:lnTo>
                      <a:lnTo>
                        <a:pt x="135" y="163"/>
                      </a:lnTo>
                      <a:lnTo>
                        <a:pt x="86" y="135"/>
                      </a:lnTo>
                      <a:lnTo>
                        <a:pt x="29" y="163"/>
                      </a:lnTo>
                      <a:lnTo>
                        <a:pt x="43" y="100"/>
                      </a:lnTo>
                      <a:lnTo>
                        <a:pt x="0" y="57"/>
                      </a:lnTo>
                      <a:lnTo>
                        <a:pt x="57" y="5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59" name="Freeform 21"/>
                <p:cNvSpPr>
                  <a:spLocks/>
                </p:cNvSpPr>
                <p:nvPr/>
              </p:nvSpPr>
              <p:spPr bwMode="auto">
                <a:xfrm>
                  <a:off x="2381" y="2760"/>
                  <a:ext cx="171" cy="163"/>
                </a:xfrm>
                <a:custGeom>
                  <a:avLst/>
                  <a:gdLst>
                    <a:gd name="T0" fmla="*/ 86 w 171"/>
                    <a:gd name="T1" fmla="*/ 0 h 163"/>
                    <a:gd name="T2" fmla="*/ 107 w 171"/>
                    <a:gd name="T3" fmla="*/ 50 h 163"/>
                    <a:gd name="T4" fmla="*/ 171 w 171"/>
                    <a:gd name="T5" fmla="*/ 57 h 163"/>
                    <a:gd name="T6" fmla="*/ 128 w 171"/>
                    <a:gd name="T7" fmla="*/ 100 h 163"/>
                    <a:gd name="T8" fmla="*/ 135 w 171"/>
                    <a:gd name="T9" fmla="*/ 163 h 163"/>
                    <a:gd name="T10" fmla="*/ 86 w 171"/>
                    <a:gd name="T11" fmla="*/ 135 h 163"/>
                    <a:gd name="T12" fmla="*/ 29 w 171"/>
                    <a:gd name="T13" fmla="*/ 163 h 163"/>
                    <a:gd name="T14" fmla="*/ 43 w 171"/>
                    <a:gd name="T15" fmla="*/ 100 h 163"/>
                    <a:gd name="T16" fmla="*/ 0 w 171"/>
                    <a:gd name="T17" fmla="*/ 57 h 163"/>
                    <a:gd name="T18" fmla="*/ 57 w 171"/>
                    <a:gd name="T19" fmla="*/ 50 h 163"/>
                    <a:gd name="T20" fmla="*/ 86 w 171"/>
                    <a:gd name="T2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1" h="163">
                      <a:moveTo>
                        <a:pt x="86" y="0"/>
                      </a:moveTo>
                      <a:lnTo>
                        <a:pt x="107" y="50"/>
                      </a:lnTo>
                      <a:lnTo>
                        <a:pt x="171" y="57"/>
                      </a:lnTo>
                      <a:lnTo>
                        <a:pt x="128" y="100"/>
                      </a:lnTo>
                      <a:lnTo>
                        <a:pt x="135" y="163"/>
                      </a:lnTo>
                      <a:lnTo>
                        <a:pt x="86" y="135"/>
                      </a:lnTo>
                      <a:lnTo>
                        <a:pt x="29" y="163"/>
                      </a:lnTo>
                      <a:lnTo>
                        <a:pt x="43" y="100"/>
                      </a:lnTo>
                      <a:lnTo>
                        <a:pt x="0" y="57"/>
                      </a:lnTo>
                      <a:lnTo>
                        <a:pt x="57" y="5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60" name="Freeform 22"/>
                <p:cNvSpPr>
                  <a:spLocks/>
                </p:cNvSpPr>
                <p:nvPr/>
              </p:nvSpPr>
              <p:spPr bwMode="auto">
                <a:xfrm>
                  <a:off x="2161" y="2760"/>
                  <a:ext cx="171" cy="163"/>
                </a:xfrm>
                <a:custGeom>
                  <a:avLst/>
                  <a:gdLst>
                    <a:gd name="T0" fmla="*/ 86 w 171"/>
                    <a:gd name="T1" fmla="*/ 0 h 163"/>
                    <a:gd name="T2" fmla="*/ 114 w 171"/>
                    <a:gd name="T3" fmla="*/ 50 h 163"/>
                    <a:gd name="T4" fmla="*/ 171 w 171"/>
                    <a:gd name="T5" fmla="*/ 57 h 163"/>
                    <a:gd name="T6" fmla="*/ 128 w 171"/>
                    <a:gd name="T7" fmla="*/ 100 h 163"/>
                    <a:gd name="T8" fmla="*/ 142 w 171"/>
                    <a:gd name="T9" fmla="*/ 163 h 163"/>
                    <a:gd name="T10" fmla="*/ 86 w 171"/>
                    <a:gd name="T11" fmla="*/ 135 h 163"/>
                    <a:gd name="T12" fmla="*/ 36 w 171"/>
                    <a:gd name="T13" fmla="*/ 163 h 163"/>
                    <a:gd name="T14" fmla="*/ 43 w 171"/>
                    <a:gd name="T15" fmla="*/ 100 h 163"/>
                    <a:gd name="T16" fmla="*/ 0 w 171"/>
                    <a:gd name="T17" fmla="*/ 57 h 163"/>
                    <a:gd name="T18" fmla="*/ 64 w 171"/>
                    <a:gd name="T19" fmla="*/ 50 h 163"/>
                    <a:gd name="T20" fmla="*/ 86 w 171"/>
                    <a:gd name="T2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1" h="163">
                      <a:moveTo>
                        <a:pt x="86" y="0"/>
                      </a:moveTo>
                      <a:lnTo>
                        <a:pt x="114" y="50"/>
                      </a:lnTo>
                      <a:lnTo>
                        <a:pt x="171" y="57"/>
                      </a:lnTo>
                      <a:lnTo>
                        <a:pt x="128" y="100"/>
                      </a:lnTo>
                      <a:lnTo>
                        <a:pt x="142" y="163"/>
                      </a:lnTo>
                      <a:lnTo>
                        <a:pt x="86" y="135"/>
                      </a:lnTo>
                      <a:lnTo>
                        <a:pt x="36" y="163"/>
                      </a:lnTo>
                      <a:lnTo>
                        <a:pt x="43" y="100"/>
                      </a:lnTo>
                      <a:lnTo>
                        <a:pt x="0" y="57"/>
                      </a:lnTo>
                      <a:lnTo>
                        <a:pt x="64" y="5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61" name="Freeform 23"/>
                <p:cNvSpPr>
                  <a:spLocks/>
                </p:cNvSpPr>
                <p:nvPr/>
              </p:nvSpPr>
              <p:spPr bwMode="auto">
                <a:xfrm>
                  <a:off x="4773" y="3321"/>
                  <a:ext cx="171" cy="164"/>
                </a:xfrm>
                <a:custGeom>
                  <a:avLst/>
                  <a:gdLst>
                    <a:gd name="T0" fmla="*/ 86 w 171"/>
                    <a:gd name="T1" fmla="*/ 0 h 164"/>
                    <a:gd name="T2" fmla="*/ 107 w 171"/>
                    <a:gd name="T3" fmla="*/ 50 h 164"/>
                    <a:gd name="T4" fmla="*/ 171 w 171"/>
                    <a:gd name="T5" fmla="*/ 64 h 164"/>
                    <a:gd name="T6" fmla="*/ 128 w 171"/>
                    <a:gd name="T7" fmla="*/ 100 h 164"/>
                    <a:gd name="T8" fmla="*/ 135 w 171"/>
                    <a:gd name="T9" fmla="*/ 164 h 164"/>
                    <a:gd name="T10" fmla="*/ 86 w 171"/>
                    <a:gd name="T11" fmla="*/ 135 h 164"/>
                    <a:gd name="T12" fmla="*/ 29 w 171"/>
                    <a:gd name="T13" fmla="*/ 164 h 164"/>
                    <a:gd name="T14" fmla="*/ 43 w 171"/>
                    <a:gd name="T15" fmla="*/ 100 h 164"/>
                    <a:gd name="T16" fmla="*/ 0 w 171"/>
                    <a:gd name="T17" fmla="*/ 64 h 164"/>
                    <a:gd name="T18" fmla="*/ 57 w 171"/>
                    <a:gd name="T19" fmla="*/ 50 h 164"/>
                    <a:gd name="T20" fmla="*/ 86 w 171"/>
                    <a:gd name="T2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1" h="164">
                      <a:moveTo>
                        <a:pt x="86" y="0"/>
                      </a:moveTo>
                      <a:lnTo>
                        <a:pt x="107" y="50"/>
                      </a:lnTo>
                      <a:lnTo>
                        <a:pt x="171" y="64"/>
                      </a:lnTo>
                      <a:lnTo>
                        <a:pt x="128" y="100"/>
                      </a:lnTo>
                      <a:lnTo>
                        <a:pt x="135" y="164"/>
                      </a:lnTo>
                      <a:lnTo>
                        <a:pt x="86" y="135"/>
                      </a:lnTo>
                      <a:lnTo>
                        <a:pt x="29" y="164"/>
                      </a:lnTo>
                      <a:lnTo>
                        <a:pt x="43" y="100"/>
                      </a:lnTo>
                      <a:lnTo>
                        <a:pt x="0" y="64"/>
                      </a:lnTo>
                      <a:lnTo>
                        <a:pt x="57" y="5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62" name="Freeform 24"/>
                <p:cNvSpPr>
                  <a:spLocks/>
                </p:cNvSpPr>
                <p:nvPr/>
              </p:nvSpPr>
              <p:spPr bwMode="auto">
                <a:xfrm>
                  <a:off x="5199" y="3321"/>
                  <a:ext cx="178" cy="164"/>
                </a:xfrm>
                <a:custGeom>
                  <a:avLst/>
                  <a:gdLst>
                    <a:gd name="T0" fmla="*/ 93 w 178"/>
                    <a:gd name="T1" fmla="*/ 0 h 164"/>
                    <a:gd name="T2" fmla="*/ 114 w 178"/>
                    <a:gd name="T3" fmla="*/ 50 h 164"/>
                    <a:gd name="T4" fmla="*/ 178 w 178"/>
                    <a:gd name="T5" fmla="*/ 64 h 164"/>
                    <a:gd name="T6" fmla="*/ 135 w 178"/>
                    <a:gd name="T7" fmla="*/ 100 h 164"/>
                    <a:gd name="T8" fmla="*/ 142 w 178"/>
                    <a:gd name="T9" fmla="*/ 164 h 164"/>
                    <a:gd name="T10" fmla="*/ 93 w 178"/>
                    <a:gd name="T11" fmla="*/ 135 h 164"/>
                    <a:gd name="T12" fmla="*/ 36 w 178"/>
                    <a:gd name="T13" fmla="*/ 164 h 164"/>
                    <a:gd name="T14" fmla="*/ 43 w 178"/>
                    <a:gd name="T15" fmla="*/ 100 h 164"/>
                    <a:gd name="T16" fmla="*/ 0 w 178"/>
                    <a:gd name="T17" fmla="*/ 64 h 164"/>
                    <a:gd name="T18" fmla="*/ 64 w 178"/>
                    <a:gd name="T19" fmla="*/ 50 h 164"/>
                    <a:gd name="T20" fmla="*/ 93 w 178"/>
                    <a:gd name="T2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8" h="164">
                      <a:moveTo>
                        <a:pt x="93" y="0"/>
                      </a:moveTo>
                      <a:lnTo>
                        <a:pt x="114" y="50"/>
                      </a:lnTo>
                      <a:lnTo>
                        <a:pt x="178" y="64"/>
                      </a:lnTo>
                      <a:lnTo>
                        <a:pt x="135" y="100"/>
                      </a:lnTo>
                      <a:lnTo>
                        <a:pt x="142" y="164"/>
                      </a:lnTo>
                      <a:lnTo>
                        <a:pt x="93" y="135"/>
                      </a:lnTo>
                      <a:lnTo>
                        <a:pt x="36" y="164"/>
                      </a:lnTo>
                      <a:lnTo>
                        <a:pt x="43" y="100"/>
                      </a:lnTo>
                      <a:lnTo>
                        <a:pt x="0" y="64"/>
                      </a:lnTo>
                      <a:lnTo>
                        <a:pt x="64" y="5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4986" y="3321"/>
                  <a:ext cx="171" cy="164"/>
                </a:xfrm>
                <a:custGeom>
                  <a:avLst/>
                  <a:gdLst>
                    <a:gd name="T0" fmla="*/ 86 w 171"/>
                    <a:gd name="T1" fmla="*/ 0 h 164"/>
                    <a:gd name="T2" fmla="*/ 114 w 171"/>
                    <a:gd name="T3" fmla="*/ 50 h 164"/>
                    <a:gd name="T4" fmla="*/ 171 w 171"/>
                    <a:gd name="T5" fmla="*/ 64 h 164"/>
                    <a:gd name="T6" fmla="*/ 128 w 171"/>
                    <a:gd name="T7" fmla="*/ 100 h 164"/>
                    <a:gd name="T8" fmla="*/ 142 w 171"/>
                    <a:gd name="T9" fmla="*/ 164 h 164"/>
                    <a:gd name="T10" fmla="*/ 86 w 171"/>
                    <a:gd name="T11" fmla="*/ 135 h 164"/>
                    <a:gd name="T12" fmla="*/ 36 w 171"/>
                    <a:gd name="T13" fmla="*/ 164 h 164"/>
                    <a:gd name="T14" fmla="*/ 43 w 171"/>
                    <a:gd name="T15" fmla="*/ 100 h 164"/>
                    <a:gd name="T16" fmla="*/ 0 w 171"/>
                    <a:gd name="T17" fmla="*/ 64 h 164"/>
                    <a:gd name="T18" fmla="*/ 57 w 171"/>
                    <a:gd name="T19" fmla="*/ 50 h 164"/>
                    <a:gd name="T20" fmla="*/ 86 w 171"/>
                    <a:gd name="T2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1" h="164">
                      <a:moveTo>
                        <a:pt x="86" y="0"/>
                      </a:moveTo>
                      <a:lnTo>
                        <a:pt x="114" y="50"/>
                      </a:lnTo>
                      <a:lnTo>
                        <a:pt x="171" y="64"/>
                      </a:lnTo>
                      <a:lnTo>
                        <a:pt x="128" y="100"/>
                      </a:lnTo>
                      <a:lnTo>
                        <a:pt x="142" y="164"/>
                      </a:lnTo>
                      <a:lnTo>
                        <a:pt x="86" y="135"/>
                      </a:lnTo>
                      <a:lnTo>
                        <a:pt x="36" y="164"/>
                      </a:lnTo>
                      <a:lnTo>
                        <a:pt x="43" y="100"/>
                      </a:lnTo>
                      <a:lnTo>
                        <a:pt x="0" y="64"/>
                      </a:lnTo>
                      <a:lnTo>
                        <a:pt x="57" y="5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1948" y="1958"/>
                  <a:ext cx="1023" cy="163"/>
                </a:xfrm>
                <a:custGeom>
                  <a:avLst/>
                  <a:gdLst>
                    <a:gd name="T0" fmla="*/ 133 w 144"/>
                    <a:gd name="T1" fmla="*/ 23 h 23"/>
                    <a:gd name="T2" fmla="*/ 11 w 144"/>
                    <a:gd name="T3" fmla="*/ 23 h 23"/>
                    <a:gd name="T4" fmla="*/ 0 w 144"/>
                    <a:gd name="T5" fmla="*/ 12 h 23"/>
                    <a:gd name="T6" fmla="*/ 11 w 144"/>
                    <a:gd name="T7" fmla="*/ 0 h 23"/>
                    <a:gd name="T8" fmla="*/ 133 w 144"/>
                    <a:gd name="T9" fmla="*/ 0 h 23"/>
                    <a:gd name="T10" fmla="*/ 144 w 144"/>
                    <a:gd name="T11" fmla="*/ 12 h 23"/>
                    <a:gd name="T12" fmla="*/ 133 w 144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23">
                      <a:moveTo>
                        <a:pt x="133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5" y="23"/>
                        <a:pt x="0" y="18"/>
                        <a:pt x="0" y="12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39" y="0"/>
                        <a:pt x="144" y="5"/>
                        <a:pt x="144" y="12"/>
                      </a:cubicBezTo>
                      <a:cubicBezTo>
                        <a:pt x="144" y="18"/>
                        <a:pt x="139" y="23"/>
                        <a:pt x="13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1948" y="2227"/>
                  <a:ext cx="1023" cy="157"/>
                </a:xfrm>
                <a:custGeom>
                  <a:avLst/>
                  <a:gdLst>
                    <a:gd name="T0" fmla="*/ 133 w 144"/>
                    <a:gd name="T1" fmla="*/ 22 h 22"/>
                    <a:gd name="T2" fmla="*/ 11 w 144"/>
                    <a:gd name="T3" fmla="*/ 22 h 22"/>
                    <a:gd name="T4" fmla="*/ 0 w 144"/>
                    <a:gd name="T5" fmla="*/ 11 h 22"/>
                    <a:gd name="T6" fmla="*/ 11 w 144"/>
                    <a:gd name="T7" fmla="*/ 0 h 22"/>
                    <a:gd name="T8" fmla="*/ 133 w 144"/>
                    <a:gd name="T9" fmla="*/ 0 h 22"/>
                    <a:gd name="T10" fmla="*/ 144 w 144"/>
                    <a:gd name="T11" fmla="*/ 11 h 22"/>
                    <a:gd name="T12" fmla="*/ 133 w 1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22">
                      <a:moveTo>
                        <a:pt x="133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39" y="0"/>
                        <a:pt x="144" y="5"/>
                        <a:pt x="144" y="11"/>
                      </a:cubicBezTo>
                      <a:cubicBezTo>
                        <a:pt x="144" y="17"/>
                        <a:pt x="139" y="22"/>
                        <a:pt x="13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1948" y="2490"/>
                  <a:ext cx="1023" cy="164"/>
                </a:xfrm>
                <a:custGeom>
                  <a:avLst/>
                  <a:gdLst>
                    <a:gd name="T0" fmla="*/ 133 w 144"/>
                    <a:gd name="T1" fmla="*/ 23 h 23"/>
                    <a:gd name="T2" fmla="*/ 11 w 144"/>
                    <a:gd name="T3" fmla="*/ 23 h 23"/>
                    <a:gd name="T4" fmla="*/ 0 w 144"/>
                    <a:gd name="T5" fmla="*/ 12 h 23"/>
                    <a:gd name="T6" fmla="*/ 11 w 144"/>
                    <a:gd name="T7" fmla="*/ 0 h 23"/>
                    <a:gd name="T8" fmla="*/ 133 w 144"/>
                    <a:gd name="T9" fmla="*/ 0 h 23"/>
                    <a:gd name="T10" fmla="*/ 144 w 144"/>
                    <a:gd name="T11" fmla="*/ 12 h 23"/>
                    <a:gd name="T12" fmla="*/ 133 w 144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23">
                      <a:moveTo>
                        <a:pt x="133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5" y="23"/>
                        <a:pt x="0" y="18"/>
                        <a:pt x="0" y="12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39" y="0"/>
                        <a:pt x="144" y="5"/>
                        <a:pt x="144" y="12"/>
                      </a:cubicBezTo>
                      <a:cubicBezTo>
                        <a:pt x="144" y="18"/>
                        <a:pt x="139" y="23"/>
                        <a:pt x="13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67" name="Freeform 29"/>
                <p:cNvSpPr>
                  <a:spLocks noEditPoints="1"/>
                </p:cNvSpPr>
                <p:nvPr/>
              </p:nvSpPr>
              <p:spPr bwMode="auto">
                <a:xfrm>
                  <a:off x="1558" y="530"/>
                  <a:ext cx="4564" cy="3260"/>
                </a:xfrm>
                <a:custGeom>
                  <a:avLst/>
                  <a:gdLst>
                    <a:gd name="T0" fmla="*/ 632 w 643"/>
                    <a:gd name="T1" fmla="*/ 0 h 459"/>
                    <a:gd name="T2" fmla="*/ 11 w 643"/>
                    <a:gd name="T3" fmla="*/ 0 h 459"/>
                    <a:gd name="T4" fmla="*/ 0 w 643"/>
                    <a:gd name="T5" fmla="*/ 10 h 459"/>
                    <a:gd name="T6" fmla="*/ 0 w 643"/>
                    <a:gd name="T7" fmla="*/ 449 h 459"/>
                    <a:gd name="T8" fmla="*/ 11 w 643"/>
                    <a:gd name="T9" fmla="*/ 459 h 459"/>
                    <a:gd name="T10" fmla="*/ 632 w 643"/>
                    <a:gd name="T11" fmla="*/ 459 h 459"/>
                    <a:gd name="T12" fmla="*/ 643 w 643"/>
                    <a:gd name="T13" fmla="*/ 449 h 459"/>
                    <a:gd name="T14" fmla="*/ 643 w 643"/>
                    <a:gd name="T15" fmla="*/ 10 h 459"/>
                    <a:gd name="T16" fmla="*/ 632 w 643"/>
                    <a:gd name="T17" fmla="*/ 0 h 459"/>
                    <a:gd name="T18" fmla="*/ 612 w 643"/>
                    <a:gd name="T19" fmla="*/ 432 h 459"/>
                    <a:gd name="T20" fmla="*/ 31 w 643"/>
                    <a:gd name="T21" fmla="*/ 432 h 459"/>
                    <a:gd name="T22" fmla="*/ 31 w 643"/>
                    <a:gd name="T23" fmla="*/ 27 h 459"/>
                    <a:gd name="T24" fmla="*/ 612 w 643"/>
                    <a:gd name="T25" fmla="*/ 27 h 459"/>
                    <a:gd name="T26" fmla="*/ 612 w 643"/>
                    <a:gd name="T27" fmla="*/ 432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3" h="459">
                      <a:moveTo>
                        <a:pt x="632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449"/>
                        <a:pt x="0" y="449"/>
                        <a:pt x="0" y="449"/>
                      </a:cubicBezTo>
                      <a:cubicBezTo>
                        <a:pt x="0" y="454"/>
                        <a:pt x="5" y="459"/>
                        <a:pt x="11" y="459"/>
                      </a:cubicBezTo>
                      <a:cubicBezTo>
                        <a:pt x="632" y="459"/>
                        <a:pt x="632" y="459"/>
                        <a:pt x="632" y="459"/>
                      </a:cubicBezTo>
                      <a:cubicBezTo>
                        <a:pt x="638" y="459"/>
                        <a:pt x="643" y="454"/>
                        <a:pt x="643" y="449"/>
                      </a:cubicBezTo>
                      <a:cubicBezTo>
                        <a:pt x="643" y="10"/>
                        <a:pt x="643" y="10"/>
                        <a:pt x="643" y="10"/>
                      </a:cubicBezTo>
                      <a:cubicBezTo>
                        <a:pt x="643" y="4"/>
                        <a:pt x="638" y="0"/>
                        <a:pt x="632" y="0"/>
                      </a:cubicBezTo>
                      <a:close/>
                      <a:moveTo>
                        <a:pt x="612" y="432"/>
                      </a:moveTo>
                      <a:cubicBezTo>
                        <a:pt x="31" y="432"/>
                        <a:pt x="31" y="432"/>
                        <a:pt x="31" y="432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612" y="27"/>
                        <a:pt x="612" y="27"/>
                        <a:pt x="612" y="27"/>
                      </a:cubicBezTo>
                      <a:lnTo>
                        <a:pt x="612" y="4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397" y="3735906"/>
              <a:ext cx="604356" cy="604356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-5" y="1018655"/>
            <a:ext cx="12192005" cy="1711133"/>
            <a:chOff x="-5" y="1246452"/>
            <a:chExt cx="12192000" cy="2164739"/>
          </a:xfrm>
        </p:grpSpPr>
        <p:grpSp>
          <p:nvGrpSpPr>
            <p:cNvPr id="76" name="Group 75"/>
            <p:cNvGrpSpPr/>
            <p:nvPr/>
          </p:nvGrpSpPr>
          <p:grpSpPr>
            <a:xfrm>
              <a:off x="-5" y="1246452"/>
              <a:ext cx="12192000" cy="2164739"/>
              <a:chOff x="-5" y="1246452"/>
              <a:chExt cx="12192000" cy="2164739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-5" y="1246452"/>
                <a:ext cx="12192000" cy="2164739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7558" rIns="0" bIns="4755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5084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4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025801" y="1357216"/>
                <a:ext cx="8949715" cy="19411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47" tIns="46623" rIns="46623" bIns="9324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11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48" spc="-51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Project  Portfolio Management</a:t>
                </a:r>
              </a:p>
              <a:p>
                <a:pPr algn="ctr" defTabSz="93211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48" spc="-5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  <a:p>
                <a:pPr algn="ctr" defTabSz="93211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48" spc="-5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  <a:p>
                <a:pPr algn="ctr" defTabSz="93211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48" spc="-5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3179115" y="1884964"/>
                <a:ext cx="2011680" cy="12801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3223" tIns="46612" rIns="46612" bIns="93223" anchor="b"/>
              <a:lstStyle/>
              <a:p>
                <a:pPr algn="ctr" defTabSz="93183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Request Management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7583004" y="1884964"/>
                <a:ext cx="2011680" cy="12801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3223" tIns="46612" rIns="46612" bIns="93223" anchor="b"/>
              <a:lstStyle/>
              <a:p>
                <a:pPr algn="ctr" defTabSz="93183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2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Portfolio Analytics 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5383576" y="1884964"/>
                <a:ext cx="2011680" cy="12801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3223" tIns="46612" rIns="46612" bIns="93223" anchor="b"/>
              <a:lstStyle/>
              <a:p>
                <a:pPr algn="ctr" defTabSz="93183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2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BI &amp; Reporting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9787465" y="1884964"/>
                <a:ext cx="2011680" cy="12801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3223" tIns="46612" rIns="46612" bIns="93223" anchor="b"/>
              <a:lstStyle/>
              <a:p>
                <a:pPr algn="ctr" defTabSz="93183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2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Resource Management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68546" y="2077343"/>
                <a:ext cx="1598421" cy="565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32418"/>
                <a:r>
                  <a:rPr lang="en-US" sz="3672" dirty="0">
                    <a:solidFill>
                      <a:srgbClr val="282828"/>
                    </a:solidFill>
                    <a:latin typeface="Segoe UI Light"/>
                  </a:rPr>
                  <a:t>Solution</a:t>
                </a:r>
              </a:p>
            </p:txBody>
          </p:sp>
          <p:grpSp>
            <p:nvGrpSpPr>
              <p:cNvPr id="94" name="Group 4"/>
              <p:cNvGrpSpPr>
                <a:grpSpLocks noChangeAspect="1"/>
              </p:cNvGrpSpPr>
              <p:nvPr/>
            </p:nvGrpSpPr>
            <p:grpSpPr bwMode="auto">
              <a:xfrm>
                <a:off x="5926864" y="1996187"/>
                <a:ext cx="879052" cy="537650"/>
                <a:chOff x="1569" y="771"/>
                <a:chExt cx="4542" cy="2778"/>
              </a:xfrm>
              <a:solidFill>
                <a:schemeClr val="bg1"/>
              </a:solidFill>
            </p:grpSpPr>
            <p:sp>
              <p:nvSpPr>
                <p:cNvPr id="104" name="Freeform 5"/>
                <p:cNvSpPr>
                  <a:spLocks/>
                </p:cNvSpPr>
                <p:nvPr/>
              </p:nvSpPr>
              <p:spPr bwMode="auto">
                <a:xfrm>
                  <a:off x="3805" y="1325"/>
                  <a:ext cx="2121" cy="1698"/>
                </a:xfrm>
                <a:custGeom>
                  <a:avLst/>
                  <a:gdLst>
                    <a:gd name="T0" fmla="*/ 2121 w 2121"/>
                    <a:gd name="T1" fmla="*/ 1634 h 1698"/>
                    <a:gd name="T2" fmla="*/ 2029 w 2121"/>
                    <a:gd name="T3" fmla="*/ 1634 h 1698"/>
                    <a:gd name="T4" fmla="*/ 2029 w 2121"/>
                    <a:gd name="T5" fmla="*/ 1421 h 1698"/>
                    <a:gd name="T6" fmla="*/ 1752 w 2121"/>
                    <a:gd name="T7" fmla="*/ 1421 h 1698"/>
                    <a:gd name="T8" fmla="*/ 1752 w 2121"/>
                    <a:gd name="T9" fmla="*/ 1634 h 1698"/>
                    <a:gd name="T10" fmla="*/ 1646 w 2121"/>
                    <a:gd name="T11" fmla="*/ 1634 h 1698"/>
                    <a:gd name="T12" fmla="*/ 1646 w 2121"/>
                    <a:gd name="T13" fmla="*/ 185 h 1698"/>
                    <a:gd name="T14" fmla="*/ 1369 w 2121"/>
                    <a:gd name="T15" fmla="*/ 185 h 1698"/>
                    <a:gd name="T16" fmla="*/ 1369 w 2121"/>
                    <a:gd name="T17" fmla="*/ 1634 h 1698"/>
                    <a:gd name="T18" fmla="*/ 1256 w 2121"/>
                    <a:gd name="T19" fmla="*/ 1634 h 1698"/>
                    <a:gd name="T20" fmla="*/ 1256 w 2121"/>
                    <a:gd name="T21" fmla="*/ 689 h 1698"/>
                    <a:gd name="T22" fmla="*/ 979 w 2121"/>
                    <a:gd name="T23" fmla="*/ 689 h 1698"/>
                    <a:gd name="T24" fmla="*/ 979 w 2121"/>
                    <a:gd name="T25" fmla="*/ 1634 h 1698"/>
                    <a:gd name="T26" fmla="*/ 872 w 2121"/>
                    <a:gd name="T27" fmla="*/ 1634 h 1698"/>
                    <a:gd name="T28" fmla="*/ 872 w 2121"/>
                    <a:gd name="T29" fmla="*/ 1052 h 1698"/>
                    <a:gd name="T30" fmla="*/ 589 w 2121"/>
                    <a:gd name="T31" fmla="*/ 1052 h 1698"/>
                    <a:gd name="T32" fmla="*/ 589 w 2121"/>
                    <a:gd name="T33" fmla="*/ 1634 h 1698"/>
                    <a:gd name="T34" fmla="*/ 482 w 2121"/>
                    <a:gd name="T35" fmla="*/ 1634 h 1698"/>
                    <a:gd name="T36" fmla="*/ 482 w 2121"/>
                    <a:gd name="T37" fmla="*/ 540 h 1698"/>
                    <a:gd name="T38" fmla="*/ 205 w 2121"/>
                    <a:gd name="T39" fmla="*/ 540 h 1698"/>
                    <a:gd name="T40" fmla="*/ 205 w 2121"/>
                    <a:gd name="T41" fmla="*/ 1634 h 1698"/>
                    <a:gd name="T42" fmla="*/ 63 w 2121"/>
                    <a:gd name="T43" fmla="*/ 1634 h 1698"/>
                    <a:gd name="T44" fmla="*/ 63 w 2121"/>
                    <a:gd name="T45" fmla="*/ 0 h 1698"/>
                    <a:gd name="T46" fmla="*/ 0 w 2121"/>
                    <a:gd name="T47" fmla="*/ 0 h 1698"/>
                    <a:gd name="T48" fmla="*/ 0 w 2121"/>
                    <a:gd name="T49" fmla="*/ 1698 h 1698"/>
                    <a:gd name="T50" fmla="*/ 2121 w 2121"/>
                    <a:gd name="T51" fmla="*/ 1698 h 1698"/>
                    <a:gd name="T52" fmla="*/ 2121 w 2121"/>
                    <a:gd name="T53" fmla="*/ 1634 h 1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121" h="1698">
                      <a:moveTo>
                        <a:pt x="2121" y="1634"/>
                      </a:moveTo>
                      <a:lnTo>
                        <a:pt x="2029" y="1634"/>
                      </a:lnTo>
                      <a:lnTo>
                        <a:pt x="2029" y="1421"/>
                      </a:lnTo>
                      <a:lnTo>
                        <a:pt x="1752" y="1421"/>
                      </a:lnTo>
                      <a:lnTo>
                        <a:pt x="1752" y="1634"/>
                      </a:lnTo>
                      <a:lnTo>
                        <a:pt x="1646" y="1634"/>
                      </a:lnTo>
                      <a:lnTo>
                        <a:pt x="1646" y="185"/>
                      </a:lnTo>
                      <a:lnTo>
                        <a:pt x="1369" y="185"/>
                      </a:lnTo>
                      <a:lnTo>
                        <a:pt x="1369" y="1634"/>
                      </a:lnTo>
                      <a:lnTo>
                        <a:pt x="1256" y="1634"/>
                      </a:lnTo>
                      <a:lnTo>
                        <a:pt x="1256" y="689"/>
                      </a:lnTo>
                      <a:lnTo>
                        <a:pt x="979" y="689"/>
                      </a:lnTo>
                      <a:lnTo>
                        <a:pt x="979" y="1634"/>
                      </a:lnTo>
                      <a:lnTo>
                        <a:pt x="872" y="1634"/>
                      </a:lnTo>
                      <a:lnTo>
                        <a:pt x="872" y="1052"/>
                      </a:lnTo>
                      <a:lnTo>
                        <a:pt x="589" y="1052"/>
                      </a:lnTo>
                      <a:lnTo>
                        <a:pt x="589" y="1634"/>
                      </a:lnTo>
                      <a:lnTo>
                        <a:pt x="482" y="1634"/>
                      </a:lnTo>
                      <a:lnTo>
                        <a:pt x="482" y="540"/>
                      </a:lnTo>
                      <a:lnTo>
                        <a:pt x="205" y="540"/>
                      </a:lnTo>
                      <a:lnTo>
                        <a:pt x="205" y="1634"/>
                      </a:lnTo>
                      <a:lnTo>
                        <a:pt x="63" y="1634"/>
                      </a:lnTo>
                      <a:lnTo>
                        <a:pt x="63" y="0"/>
                      </a:lnTo>
                      <a:lnTo>
                        <a:pt x="0" y="0"/>
                      </a:lnTo>
                      <a:lnTo>
                        <a:pt x="0" y="1698"/>
                      </a:lnTo>
                      <a:lnTo>
                        <a:pt x="2121" y="1698"/>
                      </a:lnTo>
                      <a:lnTo>
                        <a:pt x="2121" y="16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105" name="Freeform 6"/>
                <p:cNvSpPr>
                  <a:spLocks noEditPoints="1"/>
                </p:cNvSpPr>
                <p:nvPr/>
              </p:nvSpPr>
              <p:spPr bwMode="auto">
                <a:xfrm>
                  <a:off x="1569" y="771"/>
                  <a:ext cx="4542" cy="2778"/>
                </a:xfrm>
                <a:custGeom>
                  <a:avLst/>
                  <a:gdLst>
                    <a:gd name="T0" fmla="*/ 0 w 640"/>
                    <a:gd name="T1" fmla="*/ 0 h 391"/>
                    <a:gd name="T2" fmla="*/ 0 w 640"/>
                    <a:gd name="T3" fmla="*/ 391 h 391"/>
                    <a:gd name="T4" fmla="*/ 640 w 640"/>
                    <a:gd name="T5" fmla="*/ 391 h 391"/>
                    <a:gd name="T6" fmla="*/ 640 w 640"/>
                    <a:gd name="T7" fmla="*/ 0 h 391"/>
                    <a:gd name="T8" fmla="*/ 0 w 640"/>
                    <a:gd name="T9" fmla="*/ 0 h 391"/>
                    <a:gd name="T10" fmla="*/ 185 w 640"/>
                    <a:gd name="T11" fmla="*/ 91 h 391"/>
                    <a:gd name="T12" fmla="*/ 258 w 640"/>
                    <a:gd name="T13" fmla="*/ 162 h 391"/>
                    <a:gd name="T14" fmla="*/ 258 w 640"/>
                    <a:gd name="T15" fmla="*/ 162 h 391"/>
                    <a:gd name="T16" fmla="*/ 258 w 640"/>
                    <a:gd name="T17" fmla="*/ 162 h 391"/>
                    <a:gd name="T18" fmla="*/ 258 w 640"/>
                    <a:gd name="T19" fmla="*/ 162 h 391"/>
                    <a:gd name="T20" fmla="*/ 155 w 640"/>
                    <a:gd name="T21" fmla="*/ 194 h 391"/>
                    <a:gd name="T22" fmla="*/ 185 w 640"/>
                    <a:gd name="T23" fmla="*/ 91 h 391"/>
                    <a:gd name="T24" fmla="*/ 149 w 640"/>
                    <a:gd name="T25" fmla="*/ 85 h 391"/>
                    <a:gd name="T26" fmla="*/ 177 w 640"/>
                    <a:gd name="T27" fmla="*/ 89 h 391"/>
                    <a:gd name="T28" fmla="*/ 177 w 640"/>
                    <a:gd name="T29" fmla="*/ 89 h 391"/>
                    <a:gd name="T30" fmla="*/ 177 w 640"/>
                    <a:gd name="T31" fmla="*/ 89 h 391"/>
                    <a:gd name="T32" fmla="*/ 147 w 640"/>
                    <a:gd name="T33" fmla="*/ 194 h 391"/>
                    <a:gd name="T34" fmla="*/ 60 w 640"/>
                    <a:gd name="T35" fmla="*/ 127 h 391"/>
                    <a:gd name="T36" fmla="*/ 149 w 640"/>
                    <a:gd name="T37" fmla="*/ 85 h 391"/>
                    <a:gd name="T38" fmla="*/ 149 w 640"/>
                    <a:gd name="T39" fmla="*/ 316 h 391"/>
                    <a:gd name="T40" fmla="*/ 34 w 640"/>
                    <a:gd name="T41" fmla="*/ 201 h 391"/>
                    <a:gd name="T42" fmla="*/ 55 w 640"/>
                    <a:gd name="T43" fmla="*/ 134 h 391"/>
                    <a:gd name="T44" fmla="*/ 140 w 640"/>
                    <a:gd name="T45" fmla="*/ 199 h 391"/>
                    <a:gd name="T46" fmla="*/ 149 w 640"/>
                    <a:gd name="T47" fmla="*/ 205 h 391"/>
                    <a:gd name="T48" fmla="*/ 158 w 640"/>
                    <a:gd name="T49" fmla="*/ 202 h 391"/>
                    <a:gd name="T50" fmla="*/ 261 w 640"/>
                    <a:gd name="T51" fmla="*/ 170 h 391"/>
                    <a:gd name="T52" fmla="*/ 261 w 640"/>
                    <a:gd name="T53" fmla="*/ 170 h 391"/>
                    <a:gd name="T54" fmla="*/ 261 w 640"/>
                    <a:gd name="T55" fmla="*/ 170 h 391"/>
                    <a:gd name="T56" fmla="*/ 265 w 640"/>
                    <a:gd name="T57" fmla="*/ 201 h 391"/>
                    <a:gd name="T58" fmla="*/ 149 w 640"/>
                    <a:gd name="T59" fmla="*/ 316 h 391"/>
                    <a:gd name="T60" fmla="*/ 632 w 640"/>
                    <a:gd name="T61" fmla="*/ 383 h 391"/>
                    <a:gd name="T62" fmla="*/ 292 w 640"/>
                    <a:gd name="T63" fmla="*/ 383 h 391"/>
                    <a:gd name="T64" fmla="*/ 292 w 640"/>
                    <a:gd name="T65" fmla="*/ 8 h 391"/>
                    <a:gd name="T66" fmla="*/ 632 w 640"/>
                    <a:gd name="T67" fmla="*/ 8 h 391"/>
                    <a:gd name="T68" fmla="*/ 632 w 640"/>
                    <a:gd name="T69" fmla="*/ 383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40" h="391">
                      <a:moveTo>
                        <a:pt x="0" y="0"/>
                      </a:moveTo>
                      <a:cubicBezTo>
                        <a:pt x="0" y="391"/>
                        <a:pt x="0" y="391"/>
                        <a:pt x="0" y="391"/>
                      </a:cubicBezTo>
                      <a:cubicBezTo>
                        <a:pt x="640" y="391"/>
                        <a:pt x="640" y="391"/>
                        <a:pt x="640" y="391"/>
                      </a:cubicBezTo>
                      <a:cubicBezTo>
                        <a:pt x="640" y="0"/>
                        <a:pt x="640" y="0"/>
                        <a:pt x="640" y="0"/>
                      </a:cubicBezTo>
                      <a:lnTo>
                        <a:pt x="0" y="0"/>
                      </a:lnTo>
                      <a:close/>
                      <a:moveTo>
                        <a:pt x="185" y="91"/>
                      </a:moveTo>
                      <a:cubicBezTo>
                        <a:pt x="219" y="102"/>
                        <a:pt x="246" y="129"/>
                        <a:pt x="258" y="162"/>
                      </a:cubicBezTo>
                      <a:cubicBezTo>
                        <a:pt x="258" y="162"/>
                        <a:pt x="258" y="162"/>
                        <a:pt x="258" y="162"/>
                      </a:cubicBezTo>
                      <a:cubicBezTo>
                        <a:pt x="258" y="162"/>
                        <a:pt x="258" y="162"/>
                        <a:pt x="258" y="162"/>
                      </a:cubicBezTo>
                      <a:cubicBezTo>
                        <a:pt x="258" y="162"/>
                        <a:pt x="258" y="162"/>
                        <a:pt x="258" y="162"/>
                      </a:cubicBezTo>
                      <a:cubicBezTo>
                        <a:pt x="155" y="194"/>
                        <a:pt x="155" y="194"/>
                        <a:pt x="155" y="194"/>
                      </a:cubicBezTo>
                      <a:cubicBezTo>
                        <a:pt x="185" y="91"/>
                        <a:pt x="185" y="91"/>
                        <a:pt x="185" y="91"/>
                      </a:cubicBezTo>
                      <a:close/>
                      <a:moveTo>
                        <a:pt x="149" y="85"/>
                      </a:moveTo>
                      <a:cubicBezTo>
                        <a:pt x="159" y="85"/>
                        <a:pt x="168" y="86"/>
                        <a:pt x="177" y="89"/>
                      </a:cubicBezTo>
                      <a:cubicBezTo>
                        <a:pt x="177" y="89"/>
                        <a:pt x="177" y="89"/>
                        <a:pt x="177" y="89"/>
                      </a:cubicBezTo>
                      <a:cubicBezTo>
                        <a:pt x="177" y="89"/>
                        <a:pt x="177" y="89"/>
                        <a:pt x="177" y="89"/>
                      </a:cubicBezTo>
                      <a:cubicBezTo>
                        <a:pt x="147" y="194"/>
                        <a:pt x="147" y="194"/>
                        <a:pt x="147" y="194"/>
                      </a:cubicBezTo>
                      <a:cubicBezTo>
                        <a:pt x="60" y="127"/>
                        <a:pt x="60" y="127"/>
                        <a:pt x="60" y="127"/>
                      </a:cubicBezTo>
                      <a:cubicBezTo>
                        <a:pt x="82" y="101"/>
                        <a:pt x="113" y="85"/>
                        <a:pt x="149" y="85"/>
                      </a:cubicBezTo>
                      <a:close/>
                      <a:moveTo>
                        <a:pt x="149" y="316"/>
                      </a:moveTo>
                      <a:cubicBezTo>
                        <a:pt x="85" y="316"/>
                        <a:pt x="34" y="265"/>
                        <a:pt x="34" y="201"/>
                      </a:cubicBezTo>
                      <a:cubicBezTo>
                        <a:pt x="34" y="176"/>
                        <a:pt x="42" y="152"/>
                        <a:pt x="55" y="134"/>
                      </a:cubicBezTo>
                      <a:cubicBezTo>
                        <a:pt x="140" y="199"/>
                        <a:pt x="140" y="199"/>
                        <a:pt x="140" y="199"/>
                      </a:cubicBezTo>
                      <a:cubicBezTo>
                        <a:pt x="149" y="205"/>
                        <a:pt x="149" y="205"/>
                        <a:pt x="149" y="205"/>
                      </a:cubicBezTo>
                      <a:cubicBezTo>
                        <a:pt x="158" y="202"/>
                        <a:pt x="158" y="202"/>
                        <a:pt x="158" y="202"/>
                      </a:cubicBezTo>
                      <a:cubicBezTo>
                        <a:pt x="261" y="170"/>
                        <a:pt x="261" y="170"/>
                        <a:pt x="261" y="170"/>
                      </a:cubicBezTo>
                      <a:cubicBezTo>
                        <a:pt x="261" y="170"/>
                        <a:pt x="261" y="170"/>
                        <a:pt x="261" y="170"/>
                      </a:cubicBezTo>
                      <a:cubicBezTo>
                        <a:pt x="261" y="170"/>
                        <a:pt x="261" y="170"/>
                        <a:pt x="261" y="170"/>
                      </a:cubicBezTo>
                      <a:cubicBezTo>
                        <a:pt x="263" y="180"/>
                        <a:pt x="265" y="190"/>
                        <a:pt x="265" y="201"/>
                      </a:cubicBezTo>
                      <a:cubicBezTo>
                        <a:pt x="265" y="265"/>
                        <a:pt x="213" y="316"/>
                        <a:pt x="149" y="316"/>
                      </a:cubicBezTo>
                      <a:close/>
                      <a:moveTo>
                        <a:pt x="632" y="383"/>
                      </a:moveTo>
                      <a:cubicBezTo>
                        <a:pt x="292" y="383"/>
                        <a:pt x="292" y="383"/>
                        <a:pt x="292" y="383"/>
                      </a:cubicBezTo>
                      <a:cubicBezTo>
                        <a:pt x="292" y="8"/>
                        <a:pt x="292" y="8"/>
                        <a:pt x="292" y="8"/>
                      </a:cubicBezTo>
                      <a:cubicBezTo>
                        <a:pt x="632" y="8"/>
                        <a:pt x="632" y="8"/>
                        <a:pt x="632" y="8"/>
                      </a:cubicBezTo>
                      <a:lnTo>
                        <a:pt x="632" y="3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</p:grpSp>
          <p:sp>
            <p:nvSpPr>
              <p:cNvPr id="95" name="Freeform 25"/>
              <p:cNvSpPr>
                <a:spLocks noEditPoints="1"/>
              </p:cNvSpPr>
              <p:nvPr/>
            </p:nvSpPr>
            <p:spPr bwMode="black">
              <a:xfrm>
                <a:off x="3845130" y="2013958"/>
                <a:ext cx="632624" cy="538662"/>
              </a:xfrm>
              <a:custGeom>
                <a:avLst/>
                <a:gdLst>
                  <a:gd name="T0" fmla="*/ 300 w 300"/>
                  <a:gd name="T1" fmla="*/ 201 h 255"/>
                  <a:gd name="T2" fmla="*/ 288 w 300"/>
                  <a:gd name="T3" fmla="*/ 210 h 255"/>
                  <a:gd name="T4" fmla="*/ 285 w 300"/>
                  <a:gd name="T5" fmla="*/ 214 h 255"/>
                  <a:gd name="T6" fmla="*/ 266 w 300"/>
                  <a:gd name="T7" fmla="*/ 230 h 255"/>
                  <a:gd name="T8" fmla="*/ 229 w 300"/>
                  <a:gd name="T9" fmla="*/ 245 h 255"/>
                  <a:gd name="T10" fmla="*/ 169 w 300"/>
                  <a:gd name="T11" fmla="*/ 253 h 255"/>
                  <a:gd name="T12" fmla="*/ 47 w 300"/>
                  <a:gd name="T13" fmla="*/ 231 h 255"/>
                  <a:gd name="T14" fmla="*/ 47 w 300"/>
                  <a:gd name="T15" fmla="*/ 186 h 255"/>
                  <a:gd name="T16" fmla="*/ 89 w 300"/>
                  <a:gd name="T17" fmla="*/ 168 h 255"/>
                  <a:gd name="T18" fmla="*/ 130 w 300"/>
                  <a:gd name="T19" fmla="*/ 171 h 255"/>
                  <a:gd name="T20" fmla="*/ 163 w 300"/>
                  <a:gd name="T21" fmla="*/ 174 h 255"/>
                  <a:gd name="T22" fmla="*/ 198 w 300"/>
                  <a:gd name="T23" fmla="*/ 169 h 255"/>
                  <a:gd name="T24" fmla="*/ 219 w 300"/>
                  <a:gd name="T25" fmla="*/ 182 h 255"/>
                  <a:gd name="T26" fmla="*/ 201 w 300"/>
                  <a:gd name="T27" fmla="*/ 195 h 255"/>
                  <a:gd name="T28" fmla="*/ 174 w 300"/>
                  <a:gd name="T29" fmla="*/ 194 h 255"/>
                  <a:gd name="T30" fmla="*/ 144 w 300"/>
                  <a:gd name="T31" fmla="*/ 202 h 255"/>
                  <a:gd name="T32" fmla="*/ 177 w 300"/>
                  <a:gd name="T33" fmla="*/ 217 h 255"/>
                  <a:gd name="T34" fmla="*/ 223 w 300"/>
                  <a:gd name="T35" fmla="*/ 218 h 255"/>
                  <a:gd name="T36" fmla="*/ 255 w 300"/>
                  <a:gd name="T37" fmla="*/ 209 h 255"/>
                  <a:gd name="T38" fmla="*/ 287 w 300"/>
                  <a:gd name="T39" fmla="*/ 193 h 255"/>
                  <a:gd name="T40" fmla="*/ 300 w 300"/>
                  <a:gd name="T41" fmla="*/ 201 h 255"/>
                  <a:gd name="T42" fmla="*/ 34 w 300"/>
                  <a:gd name="T43" fmla="*/ 173 h 255"/>
                  <a:gd name="T44" fmla="*/ 0 w 300"/>
                  <a:gd name="T45" fmla="*/ 173 h 255"/>
                  <a:gd name="T46" fmla="*/ 0 w 300"/>
                  <a:gd name="T47" fmla="*/ 240 h 255"/>
                  <a:gd name="T48" fmla="*/ 34 w 300"/>
                  <a:gd name="T49" fmla="*/ 240 h 255"/>
                  <a:gd name="T50" fmla="*/ 39 w 300"/>
                  <a:gd name="T51" fmla="*/ 235 h 255"/>
                  <a:gd name="T52" fmla="*/ 39 w 300"/>
                  <a:gd name="T53" fmla="*/ 177 h 255"/>
                  <a:gd name="T54" fmla="*/ 34 w 300"/>
                  <a:gd name="T55" fmla="*/ 173 h 255"/>
                  <a:gd name="T56" fmla="*/ 246 w 300"/>
                  <a:gd name="T57" fmla="*/ 24 h 255"/>
                  <a:gd name="T58" fmla="*/ 246 w 300"/>
                  <a:gd name="T59" fmla="*/ 147 h 255"/>
                  <a:gd name="T60" fmla="*/ 123 w 300"/>
                  <a:gd name="T61" fmla="*/ 147 h 255"/>
                  <a:gd name="T62" fmla="*/ 123 w 300"/>
                  <a:gd name="T63" fmla="*/ 122 h 255"/>
                  <a:gd name="T64" fmla="*/ 99 w 300"/>
                  <a:gd name="T65" fmla="*/ 122 h 255"/>
                  <a:gd name="T66" fmla="*/ 99 w 300"/>
                  <a:gd name="T67" fmla="*/ 0 h 255"/>
                  <a:gd name="T68" fmla="*/ 221 w 300"/>
                  <a:gd name="T69" fmla="*/ 0 h 255"/>
                  <a:gd name="T70" fmla="*/ 221 w 300"/>
                  <a:gd name="T71" fmla="*/ 24 h 255"/>
                  <a:gd name="T72" fmla="*/ 246 w 300"/>
                  <a:gd name="T73" fmla="*/ 24 h 255"/>
                  <a:gd name="T74" fmla="*/ 123 w 300"/>
                  <a:gd name="T75" fmla="*/ 116 h 255"/>
                  <a:gd name="T76" fmla="*/ 123 w 300"/>
                  <a:gd name="T77" fmla="*/ 24 h 255"/>
                  <a:gd name="T78" fmla="*/ 215 w 300"/>
                  <a:gd name="T79" fmla="*/ 24 h 255"/>
                  <a:gd name="T80" fmla="*/ 215 w 300"/>
                  <a:gd name="T81" fmla="*/ 6 h 255"/>
                  <a:gd name="T82" fmla="*/ 105 w 300"/>
                  <a:gd name="T83" fmla="*/ 6 h 255"/>
                  <a:gd name="T84" fmla="*/ 105 w 300"/>
                  <a:gd name="T85" fmla="*/ 116 h 255"/>
                  <a:gd name="T86" fmla="*/ 123 w 300"/>
                  <a:gd name="T87" fmla="*/ 116 h 255"/>
                  <a:gd name="T88" fmla="*/ 224 w 300"/>
                  <a:gd name="T89" fmla="*/ 85 h 255"/>
                  <a:gd name="T90" fmla="*/ 183 w 300"/>
                  <a:gd name="T91" fmla="*/ 56 h 255"/>
                  <a:gd name="T92" fmla="*/ 183 w 300"/>
                  <a:gd name="T93" fmla="*/ 76 h 255"/>
                  <a:gd name="T94" fmla="*/ 145 w 300"/>
                  <a:gd name="T95" fmla="*/ 76 h 255"/>
                  <a:gd name="T96" fmla="*/ 145 w 300"/>
                  <a:gd name="T97" fmla="*/ 94 h 255"/>
                  <a:gd name="T98" fmla="*/ 183 w 300"/>
                  <a:gd name="T99" fmla="*/ 94 h 255"/>
                  <a:gd name="T100" fmla="*/ 183 w 300"/>
                  <a:gd name="T101" fmla="*/ 115 h 255"/>
                  <a:gd name="T102" fmla="*/ 224 w 300"/>
                  <a:gd name="T103" fmla="*/ 8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0" h="255">
                    <a:moveTo>
                      <a:pt x="300" y="201"/>
                    </a:moveTo>
                    <a:cubicBezTo>
                      <a:pt x="300" y="201"/>
                      <a:pt x="299" y="202"/>
                      <a:pt x="288" y="210"/>
                    </a:cubicBezTo>
                    <a:cubicBezTo>
                      <a:pt x="288" y="210"/>
                      <a:pt x="286" y="214"/>
                      <a:pt x="285" y="214"/>
                    </a:cubicBezTo>
                    <a:cubicBezTo>
                      <a:pt x="280" y="218"/>
                      <a:pt x="275" y="223"/>
                      <a:pt x="266" y="230"/>
                    </a:cubicBezTo>
                    <a:cubicBezTo>
                      <a:pt x="257" y="231"/>
                      <a:pt x="238" y="240"/>
                      <a:pt x="229" y="245"/>
                    </a:cubicBezTo>
                    <a:cubicBezTo>
                      <a:pt x="212" y="244"/>
                      <a:pt x="187" y="248"/>
                      <a:pt x="169" y="253"/>
                    </a:cubicBezTo>
                    <a:cubicBezTo>
                      <a:pt x="143" y="249"/>
                      <a:pt x="140" y="255"/>
                      <a:pt x="47" y="231"/>
                    </a:cubicBezTo>
                    <a:cubicBezTo>
                      <a:pt x="47" y="231"/>
                      <a:pt x="47" y="194"/>
                      <a:pt x="47" y="186"/>
                    </a:cubicBezTo>
                    <a:cubicBezTo>
                      <a:pt x="64" y="182"/>
                      <a:pt x="69" y="171"/>
                      <a:pt x="89" y="168"/>
                    </a:cubicBezTo>
                    <a:cubicBezTo>
                      <a:pt x="103" y="166"/>
                      <a:pt x="116" y="167"/>
                      <a:pt x="130" y="171"/>
                    </a:cubicBezTo>
                    <a:cubicBezTo>
                      <a:pt x="139" y="174"/>
                      <a:pt x="148" y="176"/>
                      <a:pt x="163" y="174"/>
                    </a:cubicBezTo>
                    <a:cubicBezTo>
                      <a:pt x="176" y="173"/>
                      <a:pt x="181" y="169"/>
                      <a:pt x="198" y="169"/>
                    </a:cubicBezTo>
                    <a:cubicBezTo>
                      <a:pt x="209" y="169"/>
                      <a:pt x="220" y="176"/>
                      <a:pt x="219" y="182"/>
                    </a:cubicBezTo>
                    <a:cubicBezTo>
                      <a:pt x="219" y="188"/>
                      <a:pt x="208" y="194"/>
                      <a:pt x="201" y="195"/>
                    </a:cubicBezTo>
                    <a:cubicBezTo>
                      <a:pt x="185" y="195"/>
                      <a:pt x="189" y="194"/>
                      <a:pt x="174" y="194"/>
                    </a:cubicBezTo>
                    <a:cubicBezTo>
                      <a:pt x="156" y="194"/>
                      <a:pt x="155" y="197"/>
                      <a:pt x="144" y="202"/>
                    </a:cubicBezTo>
                    <a:cubicBezTo>
                      <a:pt x="155" y="205"/>
                      <a:pt x="162" y="209"/>
                      <a:pt x="177" y="217"/>
                    </a:cubicBezTo>
                    <a:cubicBezTo>
                      <a:pt x="193" y="215"/>
                      <a:pt x="209" y="217"/>
                      <a:pt x="223" y="218"/>
                    </a:cubicBezTo>
                    <a:cubicBezTo>
                      <a:pt x="235" y="215"/>
                      <a:pt x="241" y="210"/>
                      <a:pt x="255" y="209"/>
                    </a:cubicBezTo>
                    <a:cubicBezTo>
                      <a:pt x="264" y="202"/>
                      <a:pt x="276" y="191"/>
                      <a:pt x="287" y="193"/>
                    </a:cubicBezTo>
                    <a:cubicBezTo>
                      <a:pt x="293" y="194"/>
                      <a:pt x="300" y="201"/>
                      <a:pt x="300" y="201"/>
                    </a:cubicBezTo>
                    <a:close/>
                    <a:moveTo>
                      <a:pt x="34" y="173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34" y="240"/>
                      <a:pt x="34" y="240"/>
                      <a:pt x="34" y="240"/>
                    </a:cubicBezTo>
                    <a:cubicBezTo>
                      <a:pt x="37" y="240"/>
                      <a:pt x="39" y="238"/>
                      <a:pt x="39" y="235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9" y="175"/>
                      <a:pt x="37" y="173"/>
                      <a:pt x="34" y="173"/>
                    </a:cubicBezTo>
                    <a:close/>
                    <a:moveTo>
                      <a:pt x="246" y="24"/>
                    </a:moveTo>
                    <a:cubicBezTo>
                      <a:pt x="246" y="147"/>
                      <a:pt x="246" y="147"/>
                      <a:pt x="246" y="147"/>
                    </a:cubicBezTo>
                    <a:cubicBezTo>
                      <a:pt x="123" y="147"/>
                      <a:pt x="123" y="147"/>
                      <a:pt x="123" y="147"/>
                    </a:cubicBezTo>
                    <a:cubicBezTo>
                      <a:pt x="123" y="122"/>
                      <a:pt x="123" y="122"/>
                      <a:pt x="123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24"/>
                      <a:pt x="221" y="24"/>
                      <a:pt x="221" y="24"/>
                    </a:cubicBezTo>
                    <a:lnTo>
                      <a:pt x="246" y="24"/>
                    </a:lnTo>
                    <a:close/>
                    <a:moveTo>
                      <a:pt x="123" y="116"/>
                    </a:moveTo>
                    <a:cubicBezTo>
                      <a:pt x="123" y="24"/>
                      <a:pt x="123" y="24"/>
                      <a:pt x="123" y="24"/>
                    </a:cubicBezTo>
                    <a:cubicBezTo>
                      <a:pt x="215" y="24"/>
                      <a:pt x="215" y="24"/>
                      <a:pt x="215" y="24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116"/>
                      <a:pt x="105" y="116"/>
                      <a:pt x="105" y="116"/>
                    </a:cubicBezTo>
                    <a:lnTo>
                      <a:pt x="123" y="116"/>
                    </a:lnTo>
                    <a:close/>
                    <a:moveTo>
                      <a:pt x="224" y="85"/>
                    </a:moveTo>
                    <a:cubicBezTo>
                      <a:pt x="183" y="56"/>
                      <a:pt x="183" y="56"/>
                      <a:pt x="183" y="5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5" y="94"/>
                      <a:pt x="145" y="94"/>
                      <a:pt x="145" y="94"/>
                    </a:cubicBezTo>
                    <a:cubicBezTo>
                      <a:pt x="183" y="94"/>
                      <a:pt x="183" y="94"/>
                      <a:pt x="183" y="94"/>
                    </a:cubicBezTo>
                    <a:cubicBezTo>
                      <a:pt x="183" y="115"/>
                      <a:pt x="183" y="115"/>
                      <a:pt x="183" y="115"/>
                    </a:cubicBezTo>
                    <a:lnTo>
                      <a:pt x="224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83931" tIns="41966" rIns="83931" bIns="41966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632">
                  <a:solidFill>
                    <a:srgbClr val="282828"/>
                  </a:solidFill>
                </a:endParaRPr>
              </a:p>
            </p:txBody>
          </p:sp>
          <p:grpSp>
            <p:nvGrpSpPr>
              <p:cNvPr id="96" name="Group 42"/>
              <p:cNvGrpSpPr>
                <a:grpSpLocks noChangeAspect="1"/>
              </p:cNvGrpSpPr>
              <p:nvPr/>
            </p:nvGrpSpPr>
            <p:grpSpPr bwMode="auto">
              <a:xfrm>
                <a:off x="8139571" y="2001249"/>
                <a:ext cx="898545" cy="551371"/>
                <a:chOff x="1565" y="764"/>
                <a:chExt cx="4550" cy="2792"/>
              </a:xfrm>
              <a:solidFill>
                <a:schemeClr val="bg1"/>
              </a:solidFill>
            </p:grpSpPr>
            <p:sp>
              <p:nvSpPr>
                <p:cNvPr id="97" name="Freeform 43"/>
                <p:cNvSpPr>
                  <a:spLocks noEditPoints="1"/>
                </p:cNvSpPr>
                <p:nvPr/>
              </p:nvSpPr>
              <p:spPr bwMode="auto">
                <a:xfrm>
                  <a:off x="3616" y="998"/>
                  <a:ext cx="2286" cy="263"/>
                </a:xfrm>
                <a:custGeom>
                  <a:avLst/>
                  <a:gdLst>
                    <a:gd name="T0" fmla="*/ 2286 w 2286"/>
                    <a:gd name="T1" fmla="*/ 0 h 263"/>
                    <a:gd name="T2" fmla="*/ 0 w 2286"/>
                    <a:gd name="T3" fmla="*/ 0 h 263"/>
                    <a:gd name="T4" fmla="*/ 0 w 2286"/>
                    <a:gd name="T5" fmla="*/ 263 h 263"/>
                    <a:gd name="T6" fmla="*/ 2286 w 2286"/>
                    <a:gd name="T7" fmla="*/ 263 h 263"/>
                    <a:gd name="T8" fmla="*/ 2286 w 2286"/>
                    <a:gd name="T9" fmla="*/ 0 h 263"/>
                    <a:gd name="T10" fmla="*/ 2236 w 2286"/>
                    <a:gd name="T11" fmla="*/ 214 h 263"/>
                    <a:gd name="T12" fmla="*/ 490 w 2286"/>
                    <a:gd name="T13" fmla="*/ 214 h 263"/>
                    <a:gd name="T14" fmla="*/ 490 w 2286"/>
                    <a:gd name="T15" fmla="*/ 43 h 263"/>
                    <a:gd name="T16" fmla="*/ 2236 w 2286"/>
                    <a:gd name="T17" fmla="*/ 43 h 263"/>
                    <a:gd name="T18" fmla="*/ 2236 w 2286"/>
                    <a:gd name="T19" fmla="*/ 214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86" h="263">
                      <a:moveTo>
                        <a:pt x="2286" y="0"/>
                      </a:move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2286" y="263"/>
                      </a:lnTo>
                      <a:lnTo>
                        <a:pt x="2286" y="0"/>
                      </a:lnTo>
                      <a:close/>
                      <a:moveTo>
                        <a:pt x="2236" y="214"/>
                      </a:moveTo>
                      <a:lnTo>
                        <a:pt x="490" y="214"/>
                      </a:lnTo>
                      <a:lnTo>
                        <a:pt x="490" y="43"/>
                      </a:lnTo>
                      <a:lnTo>
                        <a:pt x="2236" y="43"/>
                      </a:lnTo>
                      <a:lnTo>
                        <a:pt x="2236" y="2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98" name="Freeform 44"/>
                <p:cNvSpPr>
                  <a:spLocks noEditPoints="1"/>
                </p:cNvSpPr>
                <p:nvPr/>
              </p:nvSpPr>
              <p:spPr bwMode="auto">
                <a:xfrm>
                  <a:off x="3616" y="1411"/>
                  <a:ext cx="2286" cy="262"/>
                </a:xfrm>
                <a:custGeom>
                  <a:avLst/>
                  <a:gdLst>
                    <a:gd name="T0" fmla="*/ 2286 w 2286"/>
                    <a:gd name="T1" fmla="*/ 0 h 262"/>
                    <a:gd name="T2" fmla="*/ 0 w 2286"/>
                    <a:gd name="T3" fmla="*/ 0 h 262"/>
                    <a:gd name="T4" fmla="*/ 0 w 2286"/>
                    <a:gd name="T5" fmla="*/ 262 h 262"/>
                    <a:gd name="T6" fmla="*/ 2286 w 2286"/>
                    <a:gd name="T7" fmla="*/ 262 h 262"/>
                    <a:gd name="T8" fmla="*/ 2286 w 2286"/>
                    <a:gd name="T9" fmla="*/ 0 h 262"/>
                    <a:gd name="T10" fmla="*/ 43 w 2286"/>
                    <a:gd name="T11" fmla="*/ 49 h 262"/>
                    <a:gd name="T12" fmla="*/ 220 w 2286"/>
                    <a:gd name="T13" fmla="*/ 49 h 262"/>
                    <a:gd name="T14" fmla="*/ 220 w 2286"/>
                    <a:gd name="T15" fmla="*/ 213 h 262"/>
                    <a:gd name="T16" fmla="*/ 43 w 2286"/>
                    <a:gd name="T17" fmla="*/ 213 h 262"/>
                    <a:gd name="T18" fmla="*/ 43 w 2286"/>
                    <a:gd name="T19" fmla="*/ 49 h 262"/>
                    <a:gd name="T20" fmla="*/ 2236 w 2286"/>
                    <a:gd name="T21" fmla="*/ 213 h 262"/>
                    <a:gd name="T22" fmla="*/ 1086 w 2286"/>
                    <a:gd name="T23" fmla="*/ 213 h 262"/>
                    <a:gd name="T24" fmla="*/ 1086 w 2286"/>
                    <a:gd name="T25" fmla="*/ 49 h 262"/>
                    <a:gd name="T26" fmla="*/ 2236 w 2286"/>
                    <a:gd name="T27" fmla="*/ 49 h 262"/>
                    <a:gd name="T28" fmla="*/ 2236 w 2286"/>
                    <a:gd name="T29" fmla="*/ 213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86" h="262">
                      <a:moveTo>
                        <a:pt x="2286" y="0"/>
                      </a:moveTo>
                      <a:lnTo>
                        <a:pt x="0" y="0"/>
                      </a:lnTo>
                      <a:lnTo>
                        <a:pt x="0" y="262"/>
                      </a:lnTo>
                      <a:lnTo>
                        <a:pt x="2286" y="262"/>
                      </a:lnTo>
                      <a:lnTo>
                        <a:pt x="2286" y="0"/>
                      </a:lnTo>
                      <a:close/>
                      <a:moveTo>
                        <a:pt x="43" y="49"/>
                      </a:moveTo>
                      <a:lnTo>
                        <a:pt x="220" y="49"/>
                      </a:lnTo>
                      <a:lnTo>
                        <a:pt x="220" y="213"/>
                      </a:lnTo>
                      <a:lnTo>
                        <a:pt x="43" y="213"/>
                      </a:lnTo>
                      <a:lnTo>
                        <a:pt x="43" y="49"/>
                      </a:lnTo>
                      <a:close/>
                      <a:moveTo>
                        <a:pt x="2236" y="213"/>
                      </a:moveTo>
                      <a:lnTo>
                        <a:pt x="1086" y="213"/>
                      </a:lnTo>
                      <a:lnTo>
                        <a:pt x="1086" y="49"/>
                      </a:lnTo>
                      <a:lnTo>
                        <a:pt x="2236" y="49"/>
                      </a:lnTo>
                      <a:lnTo>
                        <a:pt x="2236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99" name="Freeform 45"/>
                <p:cNvSpPr>
                  <a:spLocks noEditPoints="1"/>
                </p:cNvSpPr>
                <p:nvPr/>
              </p:nvSpPr>
              <p:spPr bwMode="auto">
                <a:xfrm>
                  <a:off x="3616" y="1830"/>
                  <a:ext cx="2286" cy="263"/>
                </a:xfrm>
                <a:custGeom>
                  <a:avLst/>
                  <a:gdLst>
                    <a:gd name="T0" fmla="*/ 2286 w 2286"/>
                    <a:gd name="T1" fmla="*/ 0 h 263"/>
                    <a:gd name="T2" fmla="*/ 0 w 2286"/>
                    <a:gd name="T3" fmla="*/ 0 h 263"/>
                    <a:gd name="T4" fmla="*/ 0 w 2286"/>
                    <a:gd name="T5" fmla="*/ 263 h 263"/>
                    <a:gd name="T6" fmla="*/ 2286 w 2286"/>
                    <a:gd name="T7" fmla="*/ 263 h 263"/>
                    <a:gd name="T8" fmla="*/ 2286 w 2286"/>
                    <a:gd name="T9" fmla="*/ 0 h 263"/>
                    <a:gd name="T10" fmla="*/ 43 w 2286"/>
                    <a:gd name="T11" fmla="*/ 42 h 263"/>
                    <a:gd name="T12" fmla="*/ 888 w 2286"/>
                    <a:gd name="T13" fmla="*/ 42 h 263"/>
                    <a:gd name="T14" fmla="*/ 888 w 2286"/>
                    <a:gd name="T15" fmla="*/ 213 h 263"/>
                    <a:gd name="T16" fmla="*/ 43 w 2286"/>
                    <a:gd name="T17" fmla="*/ 213 h 263"/>
                    <a:gd name="T18" fmla="*/ 43 w 2286"/>
                    <a:gd name="T19" fmla="*/ 42 h 263"/>
                    <a:gd name="T20" fmla="*/ 2236 w 2286"/>
                    <a:gd name="T21" fmla="*/ 213 h 263"/>
                    <a:gd name="T22" fmla="*/ 1143 w 2286"/>
                    <a:gd name="T23" fmla="*/ 213 h 263"/>
                    <a:gd name="T24" fmla="*/ 1143 w 2286"/>
                    <a:gd name="T25" fmla="*/ 42 h 263"/>
                    <a:gd name="T26" fmla="*/ 2236 w 2286"/>
                    <a:gd name="T27" fmla="*/ 42 h 263"/>
                    <a:gd name="T28" fmla="*/ 2236 w 2286"/>
                    <a:gd name="T29" fmla="*/ 21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86" h="263">
                      <a:moveTo>
                        <a:pt x="2286" y="0"/>
                      </a:move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2286" y="263"/>
                      </a:lnTo>
                      <a:lnTo>
                        <a:pt x="2286" y="0"/>
                      </a:lnTo>
                      <a:close/>
                      <a:moveTo>
                        <a:pt x="43" y="42"/>
                      </a:moveTo>
                      <a:lnTo>
                        <a:pt x="888" y="42"/>
                      </a:lnTo>
                      <a:lnTo>
                        <a:pt x="888" y="213"/>
                      </a:lnTo>
                      <a:lnTo>
                        <a:pt x="43" y="213"/>
                      </a:lnTo>
                      <a:lnTo>
                        <a:pt x="43" y="42"/>
                      </a:lnTo>
                      <a:close/>
                      <a:moveTo>
                        <a:pt x="2236" y="213"/>
                      </a:moveTo>
                      <a:lnTo>
                        <a:pt x="1143" y="213"/>
                      </a:lnTo>
                      <a:lnTo>
                        <a:pt x="1143" y="42"/>
                      </a:lnTo>
                      <a:lnTo>
                        <a:pt x="2236" y="42"/>
                      </a:lnTo>
                      <a:lnTo>
                        <a:pt x="2236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100" name="Freeform 46"/>
                <p:cNvSpPr>
                  <a:spLocks noEditPoints="1"/>
                </p:cNvSpPr>
                <p:nvPr/>
              </p:nvSpPr>
              <p:spPr bwMode="auto">
                <a:xfrm>
                  <a:off x="3616" y="2242"/>
                  <a:ext cx="2286" cy="263"/>
                </a:xfrm>
                <a:custGeom>
                  <a:avLst/>
                  <a:gdLst>
                    <a:gd name="T0" fmla="*/ 2286 w 2286"/>
                    <a:gd name="T1" fmla="*/ 0 h 263"/>
                    <a:gd name="T2" fmla="*/ 0 w 2286"/>
                    <a:gd name="T3" fmla="*/ 0 h 263"/>
                    <a:gd name="T4" fmla="*/ 0 w 2286"/>
                    <a:gd name="T5" fmla="*/ 263 h 263"/>
                    <a:gd name="T6" fmla="*/ 2286 w 2286"/>
                    <a:gd name="T7" fmla="*/ 263 h 263"/>
                    <a:gd name="T8" fmla="*/ 2286 w 2286"/>
                    <a:gd name="T9" fmla="*/ 0 h 263"/>
                    <a:gd name="T10" fmla="*/ 43 w 2286"/>
                    <a:gd name="T11" fmla="*/ 49 h 263"/>
                    <a:gd name="T12" fmla="*/ 1143 w 2286"/>
                    <a:gd name="T13" fmla="*/ 49 h 263"/>
                    <a:gd name="T14" fmla="*/ 1143 w 2286"/>
                    <a:gd name="T15" fmla="*/ 213 h 263"/>
                    <a:gd name="T16" fmla="*/ 43 w 2286"/>
                    <a:gd name="T17" fmla="*/ 213 h 263"/>
                    <a:gd name="T18" fmla="*/ 43 w 2286"/>
                    <a:gd name="T19" fmla="*/ 49 h 263"/>
                    <a:gd name="T20" fmla="*/ 2236 w 2286"/>
                    <a:gd name="T21" fmla="*/ 213 h 263"/>
                    <a:gd name="T22" fmla="*/ 1747 w 2286"/>
                    <a:gd name="T23" fmla="*/ 213 h 263"/>
                    <a:gd name="T24" fmla="*/ 1747 w 2286"/>
                    <a:gd name="T25" fmla="*/ 49 h 263"/>
                    <a:gd name="T26" fmla="*/ 2236 w 2286"/>
                    <a:gd name="T27" fmla="*/ 49 h 263"/>
                    <a:gd name="T28" fmla="*/ 2236 w 2286"/>
                    <a:gd name="T29" fmla="*/ 21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86" h="263">
                      <a:moveTo>
                        <a:pt x="2286" y="0"/>
                      </a:move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2286" y="263"/>
                      </a:lnTo>
                      <a:lnTo>
                        <a:pt x="2286" y="0"/>
                      </a:lnTo>
                      <a:close/>
                      <a:moveTo>
                        <a:pt x="43" y="49"/>
                      </a:moveTo>
                      <a:lnTo>
                        <a:pt x="1143" y="49"/>
                      </a:lnTo>
                      <a:lnTo>
                        <a:pt x="1143" y="213"/>
                      </a:lnTo>
                      <a:lnTo>
                        <a:pt x="43" y="213"/>
                      </a:lnTo>
                      <a:lnTo>
                        <a:pt x="43" y="49"/>
                      </a:lnTo>
                      <a:close/>
                      <a:moveTo>
                        <a:pt x="2236" y="213"/>
                      </a:moveTo>
                      <a:lnTo>
                        <a:pt x="1747" y="213"/>
                      </a:lnTo>
                      <a:lnTo>
                        <a:pt x="1747" y="49"/>
                      </a:lnTo>
                      <a:lnTo>
                        <a:pt x="2236" y="49"/>
                      </a:lnTo>
                      <a:lnTo>
                        <a:pt x="2236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101" name="Freeform 47"/>
                <p:cNvSpPr>
                  <a:spLocks noEditPoints="1"/>
                </p:cNvSpPr>
                <p:nvPr/>
              </p:nvSpPr>
              <p:spPr bwMode="auto">
                <a:xfrm>
                  <a:off x="3616" y="2654"/>
                  <a:ext cx="2286" cy="263"/>
                </a:xfrm>
                <a:custGeom>
                  <a:avLst/>
                  <a:gdLst>
                    <a:gd name="T0" fmla="*/ 2286 w 2286"/>
                    <a:gd name="T1" fmla="*/ 0 h 263"/>
                    <a:gd name="T2" fmla="*/ 0 w 2286"/>
                    <a:gd name="T3" fmla="*/ 0 h 263"/>
                    <a:gd name="T4" fmla="*/ 0 w 2286"/>
                    <a:gd name="T5" fmla="*/ 263 h 263"/>
                    <a:gd name="T6" fmla="*/ 2286 w 2286"/>
                    <a:gd name="T7" fmla="*/ 263 h 263"/>
                    <a:gd name="T8" fmla="*/ 2286 w 2286"/>
                    <a:gd name="T9" fmla="*/ 0 h 263"/>
                    <a:gd name="T10" fmla="*/ 43 w 2286"/>
                    <a:gd name="T11" fmla="*/ 50 h 263"/>
                    <a:gd name="T12" fmla="*/ 1250 w 2286"/>
                    <a:gd name="T13" fmla="*/ 50 h 263"/>
                    <a:gd name="T14" fmla="*/ 1250 w 2286"/>
                    <a:gd name="T15" fmla="*/ 220 h 263"/>
                    <a:gd name="T16" fmla="*/ 43 w 2286"/>
                    <a:gd name="T17" fmla="*/ 220 h 263"/>
                    <a:gd name="T18" fmla="*/ 43 w 2286"/>
                    <a:gd name="T19" fmla="*/ 50 h 263"/>
                    <a:gd name="T20" fmla="*/ 2236 w 2286"/>
                    <a:gd name="T21" fmla="*/ 220 h 263"/>
                    <a:gd name="T22" fmla="*/ 2116 w 2286"/>
                    <a:gd name="T23" fmla="*/ 220 h 263"/>
                    <a:gd name="T24" fmla="*/ 2116 w 2286"/>
                    <a:gd name="T25" fmla="*/ 50 h 263"/>
                    <a:gd name="T26" fmla="*/ 2236 w 2286"/>
                    <a:gd name="T27" fmla="*/ 50 h 263"/>
                    <a:gd name="T28" fmla="*/ 2236 w 2286"/>
                    <a:gd name="T29" fmla="*/ 22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86" h="263">
                      <a:moveTo>
                        <a:pt x="2286" y="0"/>
                      </a:move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2286" y="263"/>
                      </a:lnTo>
                      <a:lnTo>
                        <a:pt x="2286" y="0"/>
                      </a:lnTo>
                      <a:close/>
                      <a:moveTo>
                        <a:pt x="43" y="50"/>
                      </a:moveTo>
                      <a:lnTo>
                        <a:pt x="1250" y="50"/>
                      </a:lnTo>
                      <a:lnTo>
                        <a:pt x="1250" y="220"/>
                      </a:lnTo>
                      <a:lnTo>
                        <a:pt x="43" y="220"/>
                      </a:lnTo>
                      <a:lnTo>
                        <a:pt x="43" y="50"/>
                      </a:lnTo>
                      <a:close/>
                      <a:moveTo>
                        <a:pt x="2236" y="220"/>
                      </a:moveTo>
                      <a:lnTo>
                        <a:pt x="2116" y="220"/>
                      </a:lnTo>
                      <a:lnTo>
                        <a:pt x="2116" y="50"/>
                      </a:lnTo>
                      <a:lnTo>
                        <a:pt x="2236" y="50"/>
                      </a:lnTo>
                      <a:lnTo>
                        <a:pt x="2236" y="2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102" name="Freeform 48"/>
                <p:cNvSpPr>
                  <a:spLocks noEditPoints="1"/>
                </p:cNvSpPr>
                <p:nvPr/>
              </p:nvSpPr>
              <p:spPr bwMode="auto">
                <a:xfrm>
                  <a:off x="3616" y="3073"/>
                  <a:ext cx="2286" cy="263"/>
                </a:xfrm>
                <a:custGeom>
                  <a:avLst/>
                  <a:gdLst>
                    <a:gd name="T0" fmla="*/ 2286 w 2286"/>
                    <a:gd name="T1" fmla="*/ 0 h 263"/>
                    <a:gd name="T2" fmla="*/ 0 w 2286"/>
                    <a:gd name="T3" fmla="*/ 0 h 263"/>
                    <a:gd name="T4" fmla="*/ 0 w 2286"/>
                    <a:gd name="T5" fmla="*/ 263 h 263"/>
                    <a:gd name="T6" fmla="*/ 2286 w 2286"/>
                    <a:gd name="T7" fmla="*/ 263 h 263"/>
                    <a:gd name="T8" fmla="*/ 2286 w 2286"/>
                    <a:gd name="T9" fmla="*/ 0 h 263"/>
                    <a:gd name="T10" fmla="*/ 43 w 2286"/>
                    <a:gd name="T11" fmla="*/ 43 h 263"/>
                    <a:gd name="T12" fmla="*/ 1967 w 2286"/>
                    <a:gd name="T13" fmla="*/ 43 h 263"/>
                    <a:gd name="T14" fmla="*/ 1967 w 2286"/>
                    <a:gd name="T15" fmla="*/ 213 h 263"/>
                    <a:gd name="T16" fmla="*/ 43 w 2286"/>
                    <a:gd name="T17" fmla="*/ 213 h 263"/>
                    <a:gd name="T18" fmla="*/ 43 w 2286"/>
                    <a:gd name="T19" fmla="*/ 4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86" h="263">
                      <a:moveTo>
                        <a:pt x="2286" y="0"/>
                      </a:move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2286" y="263"/>
                      </a:lnTo>
                      <a:lnTo>
                        <a:pt x="2286" y="0"/>
                      </a:lnTo>
                      <a:close/>
                      <a:moveTo>
                        <a:pt x="43" y="43"/>
                      </a:moveTo>
                      <a:lnTo>
                        <a:pt x="1967" y="43"/>
                      </a:lnTo>
                      <a:lnTo>
                        <a:pt x="1967" y="213"/>
                      </a:lnTo>
                      <a:lnTo>
                        <a:pt x="43" y="213"/>
                      </a:lnTo>
                      <a:lnTo>
                        <a:pt x="43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  <p:sp>
              <p:nvSpPr>
                <p:cNvPr id="103" name="Freeform 49"/>
                <p:cNvSpPr>
                  <a:spLocks noEditPoints="1"/>
                </p:cNvSpPr>
                <p:nvPr/>
              </p:nvSpPr>
              <p:spPr bwMode="auto">
                <a:xfrm>
                  <a:off x="1565" y="764"/>
                  <a:ext cx="4550" cy="2792"/>
                </a:xfrm>
                <a:custGeom>
                  <a:avLst/>
                  <a:gdLst>
                    <a:gd name="T0" fmla="*/ 0 w 4550"/>
                    <a:gd name="T1" fmla="*/ 0 h 2792"/>
                    <a:gd name="T2" fmla="*/ 0 w 4550"/>
                    <a:gd name="T3" fmla="*/ 2792 h 2792"/>
                    <a:gd name="T4" fmla="*/ 4550 w 4550"/>
                    <a:gd name="T5" fmla="*/ 2792 h 2792"/>
                    <a:gd name="T6" fmla="*/ 4550 w 4550"/>
                    <a:gd name="T7" fmla="*/ 0 h 2792"/>
                    <a:gd name="T8" fmla="*/ 0 w 4550"/>
                    <a:gd name="T9" fmla="*/ 0 h 2792"/>
                    <a:gd name="T10" fmla="*/ 1682 w 4550"/>
                    <a:gd name="T11" fmla="*/ 2515 h 2792"/>
                    <a:gd name="T12" fmla="*/ 1682 w 4550"/>
                    <a:gd name="T13" fmla="*/ 2572 h 2792"/>
                    <a:gd name="T14" fmla="*/ 1682 w 4550"/>
                    <a:gd name="T15" fmla="*/ 2579 h 2792"/>
                    <a:gd name="T16" fmla="*/ 1675 w 4550"/>
                    <a:gd name="T17" fmla="*/ 2579 h 2792"/>
                    <a:gd name="T18" fmla="*/ 256 w 4550"/>
                    <a:gd name="T19" fmla="*/ 2579 h 2792"/>
                    <a:gd name="T20" fmla="*/ 241 w 4550"/>
                    <a:gd name="T21" fmla="*/ 2579 h 2792"/>
                    <a:gd name="T22" fmla="*/ 241 w 4550"/>
                    <a:gd name="T23" fmla="*/ 2579 h 2792"/>
                    <a:gd name="T24" fmla="*/ 227 w 4550"/>
                    <a:gd name="T25" fmla="*/ 2579 h 2792"/>
                    <a:gd name="T26" fmla="*/ 220 w 4550"/>
                    <a:gd name="T27" fmla="*/ 2579 h 2792"/>
                    <a:gd name="T28" fmla="*/ 220 w 4550"/>
                    <a:gd name="T29" fmla="*/ 2572 h 2792"/>
                    <a:gd name="T30" fmla="*/ 220 w 4550"/>
                    <a:gd name="T31" fmla="*/ 249 h 2792"/>
                    <a:gd name="T32" fmla="*/ 220 w 4550"/>
                    <a:gd name="T33" fmla="*/ 242 h 2792"/>
                    <a:gd name="T34" fmla="*/ 227 w 4550"/>
                    <a:gd name="T35" fmla="*/ 242 h 2792"/>
                    <a:gd name="T36" fmla="*/ 277 w 4550"/>
                    <a:gd name="T37" fmla="*/ 242 h 2792"/>
                    <a:gd name="T38" fmla="*/ 291 w 4550"/>
                    <a:gd name="T39" fmla="*/ 242 h 2792"/>
                    <a:gd name="T40" fmla="*/ 291 w 4550"/>
                    <a:gd name="T41" fmla="*/ 249 h 2792"/>
                    <a:gd name="T42" fmla="*/ 291 w 4550"/>
                    <a:gd name="T43" fmla="*/ 2430 h 2792"/>
                    <a:gd name="T44" fmla="*/ 561 w 4550"/>
                    <a:gd name="T45" fmla="*/ 1776 h 2792"/>
                    <a:gd name="T46" fmla="*/ 539 w 4550"/>
                    <a:gd name="T47" fmla="*/ 1776 h 2792"/>
                    <a:gd name="T48" fmla="*/ 539 w 4550"/>
                    <a:gd name="T49" fmla="*/ 1591 h 2792"/>
                    <a:gd name="T50" fmla="*/ 653 w 4550"/>
                    <a:gd name="T51" fmla="*/ 1591 h 2792"/>
                    <a:gd name="T52" fmla="*/ 823 w 4550"/>
                    <a:gd name="T53" fmla="*/ 1357 h 2792"/>
                    <a:gd name="T54" fmla="*/ 902 w 4550"/>
                    <a:gd name="T55" fmla="*/ 1158 h 2792"/>
                    <a:gd name="T56" fmla="*/ 873 w 4550"/>
                    <a:gd name="T57" fmla="*/ 1158 h 2792"/>
                    <a:gd name="T58" fmla="*/ 873 w 4550"/>
                    <a:gd name="T59" fmla="*/ 973 h 2792"/>
                    <a:gd name="T60" fmla="*/ 1022 w 4550"/>
                    <a:gd name="T61" fmla="*/ 973 h 2792"/>
                    <a:gd name="T62" fmla="*/ 1214 w 4550"/>
                    <a:gd name="T63" fmla="*/ 782 h 2792"/>
                    <a:gd name="T64" fmla="*/ 1214 w 4550"/>
                    <a:gd name="T65" fmla="*/ 782 h 2792"/>
                    <a:gd name="T66" fmla="*/ 1221 w 4550"/>
                    <a:gd name="T67" fmla="*/ 774 h 2792"/>
                    <a:gd name="T68" fmla="*/ 1491 w 4550"/>
                    <a:gd name="T69" fmla="*/ 647 h 2792"/>
                    <a:gd name="T70" fmla="*/ 1491 w 4550"/>
                    <a:gd name="T71" fmla="*/ 554 h 2792"/>
                    <a:gd name="T72" fmla="*/ 1675 w 4550"/>
                    <a:gd name="T73" fmla="*/ 554 h 2792"/>
                    <a:gd name="T74" fmla="*/ 1675 w 4550"/>
                    <a:gd name="T75" fmla="*/ 739 h 2792"/>
                    <a:gd name="T76" fmla="*/ 1491 w 4550"/>
                    <a:gd name="T77" fmla="*/ 739 h 2792"/>
                    <a:gd name="T78" fmla="*/ 1491 w 4550"/>
                    <a:gd name="T79" fmla="*/ 725 h 2792"/>
                    <a:gd name="T80" fmla="*/ 1256 w 4550"/>
                    <a:gd name="T81" fmla="*/ 838 h 2792"/>
                    <a:gd name="T82" fmla="*/ 1058 w 4550"/>
                    <a:gd name="T83" fmla="*/ 1044 h 2792"/>
                    <a:gd name="T84" fmla="*/ 1058 w 4550"/>
                    <a:gd name="T85" fmla="*/ 1158 h 2792"/>
                    <a:gd name="T86" fmla="*/ 972 w 4550"/>
                    <a:gd name="T87" fmla="*/ 1158 h 2792"/>
                    <a:gd name="T88" fmla="*/ 887 w 4550"/>
                    <a:gd name="T89" fmla="*/ 1400 h 2792"/>
                    <a:gd name="T90" fmla="*/ 887 w 4550"/>
                    <a:gd name="T91" fmla="*/ 1400 h 2792"/>
                    <a:gd name="T92" fmla="*/ 887 w 4550"/>
                    <a:gd name="T93" fmla="*/ 1400 h 2792"/>
                    <a:gd name="T94" fmla="*/ 717 w 4550"/>
                    <a:gd name="T95" fmla="*/ 1627 h 2792"/>
                    <a:gd name="T96" fmla="*/ 717 w 4550"/>
                    <a:gd name="T97" fmla="*/ 1776 h 2792"/>
                    <a:gd name="T98" fmla="*/ 639 w 4550"/>
                    <a:gd name="T99" fmla="*/ 1776 h 2792"/>
                    <a:gd name="T100" fmla="*/ 334 w 4550"/>
                    <a:gd name="T101" fmla="*/ 2501 h 2792"/>
                    <a:gd name="T102" fmla="*/ 1675 w 4550"/>
                    <a:gd name="T103" fmla="*/ 2501 h 2792"/>
                    <a:gd name="T104" fmla="*/ 1682 w 4550"/>
                    <a:gd name="T105" fmla="*/ 2501 h 2792"/>
                    <a:gd name="T106" fmla="*/ 1682 w 4550"/>
                    <a:gd name="T107" fmla="*/ 2515 h 2792"/>
                    <a:gd name="T108" fmla="*/ 4493 w 4550"/>
                    <a:gd name="T109" fmla="*/ 2735 h 2792"/>
                    <a:gd name="T110" fmla="*/ 1867 w 4550"/>
                    <a:gd name="T111" fmla="*/ 2735 h 2792"/>
                    <a:gd name="T112" fmla="*/ 1867 w 4550"/>
                    <a:gd name="T113" fmla="*/ 57 h 2792"/>
                    <a:gd name="T114" fmla="*/ 4493 w 4550"/>
                    <a:gd name="T115" fmla="*/ 57 h 2792"/>
                    <a:gd name="T116" fmla="*/ 4493 w 4550"/>
                    <a:gd name="T117" fmla="*/ 2735 h 2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550" h="2792">
                      <a:moveTo>
                        <a:pt x="0" y="0"/>
                      </a:moveTo>
                      <a:lnTo>
                        <a:pt x="0" y="2792"/>
                      </a:lnTo>
                      <a:lnTo>
                        <a:pt x="4550" y="2792"/>
                      </a:lnTo>
                      <a:lnTo>
                        <a:pt x="4550" y="0"/>
                      </a:lnTo>
                      <a:lnTo>
                        <a:pt x="0" y="0"/>
                      </a:lnTo>
                      <a:close/>
                      <a:moveTo>
                        <a:pt x="1682" y="2515"/>
                      </a:moveTo>
                      <a:lnTo>
                        <a:pt x="1682" y="2572"/>
                      </a:lnTo>
                      <a:lnTo>
                        <a:pt x="1682" y="2579"/>
                      </a:lnTo>
                      <a:lnTo>
                        <a:pt x="1675" y="2579"/>
                      </a:lnTo>
                      <a:lnTo>
                        <a:pt x="256" y="2579"/>
                      </a:lnTo>
                      <a:lnTo>
                        <a:pt x="241" y="2579"/>
                      </a:lnTo>
                      <a:lnTo>
                        <a:pt x="241" y="2579"/>
                      </a:lnTo>
                      <a:lnTo>
                        <a:pt x="227" y="2579"/>
                      </a:lnTo>
                      <a:lnTo>
                        <a:pt x="220" y="2579"/>
                      </a:lnTo>
                      <a:lnTo>
                        <a:pt x="220" y="2572"/>
                      </a:lnTo>
                      <a:lnTo>
                        <a:pt x="220" y="249"/>
                      </a:lnTo>
                      <a:lnTo>
                        <a:pt x="220" y="242"/>
                      </a:lnTo>
                      <a:lnTo>
                        <a:pt x="227" y="242"/>
                      </a:lnTo>
                      <a:lnTo>
                        <a:pt x="277" y="242"/>
                      </a:lnTo>
                      <a:lnTo>
                        <a:pt x="291" y="242"/>
                      </a:lnTo>
                      <a:lnTo>
                        <a:pt x="291" y="249"/>
                      </a:lnTo>
                      <a:lnTo>
                        <a:pt x="291" y="2430"/>
                      </a:lnTo>
                      <a:lnTo>
                        <a:pt x="561" y="1776"/>
                      </a:lnTo>
                      <a:lnTo>
                        <a:pt x="539" y="1776"/>
                      </a:lnTo>
                      <a:lnTo>
                        <a:pt x="539" y="1591"/>
                      </a:lnTo>
                      <a:lnTo>
                        <a:pt x="653" y="1591"/>
                      </a:lnTo>
                      <a:lnTo>
                        <a:pt x="823" y="1357"/>
                      </a:lnTo>
                      <a:lnTo>
                        <a:pt x="902" y="1158"/>
                      </a:lnTo>
                      <a:lnTo>
                        <a:pt x="873" y="1158"/>
                      </a:lnTo>
                      <a:lnTo>
                        <a:pt x="873" y="973"/>
                      </a:lnTo>
                      <a:lnTo>
                        <a:pt x="1022" y="973"/>
                      </a:lnTo>
                      <a:lnTo>
                        <a:pt x="1214" y="782"/>
                      </a:lnTo>
                      <a:lnTo>
                        <a:pt x="1214" y="782"/>
                      </a:lnTo>
                      <a:lnTo>
                        <a:pt x="1221" y="774"/>
                      </a:lnTo>
                      <a:lnTo>
                        <a:pt x="1491" y="647"/>
                      </a:lnTo>
                      <a:lnTo>
                        <a:pt x="1491" y="554"/>
                      </a:lnTo>
                      <a:lnTo>
                        <a:pt x="1675" y="554"/>
                      </a:lnTo>
                      <a:lnTo>
                        <a:pt x="1675" y="739"/>
                      </a:lnTo>
                      <a:lnTo>
                        <a:pt x="1491" y="739"/>
                      </a:lnTo>
                      <a:lnTo>
                        <a:pt x="1491" y="725"/>
                      </a:lnTo>
                      <a:lnTo>
                        <a:pt x="1256" y="838"/>
                      </a:lnTo>
                      <a:lnTo>
                        <a:pt x="1058" y="1044"/>
                      </a:lnTo>
                      <a:lnTo>
                        <a:pt x="1058" y="1158"/>
                      </a:lnTo>
                      <a:lnTo>
                        <a:pt x="972" y="1158"/>
                      </a:lnTo>
                      <a:lnTo>
                        <a:pt x="887" y="1400"/>
                      </a:lnTo>
                      <a:lnTo>
                        <a:pt x="887" y="1400"/>
                      </a:lnTo>
                      <a:lnTo>
                        <a:pt x="887" y="1400"/>
                      </a:lnTo>
                      <a:lnTo>
                        <a:pt x="717" y="1627"/>
                      </a:lnTo>
                      <a:lnTo>
                        <a:pt x="717" y="1776"/>
                      </a:lnTo>
                      <a:lnTo>
                        <a:pt x="639" y="1776"/>
                      </a:lnTo>
                      <a:lnTo>
                        <a:pt x="334" y="2501"/>
                      </a:lnTo>
                      <a:lnTo>
                        <a:pt x="1675" y="2501"/>
                      </a:lnTo>
                      <a:lnTo>
                        <a:pt x="1682" y="2501"/>
                      </a:lnTo>
                      <a:lnTo>
                        <a:pt x="1682" y="2515"/>
                      </a:lnTo>
                      <a:close/>
                      <a:moveTo>
                        <a:pt x="4493" y="2735"/>
                      </a:moveTo>
                      <a:lnTo>
                        <a:pt x="1867" y="2735"/>
                      </a:lnTo>
                      <a:lnTo>
                        <a:pt x="1867" y="57"/>
                      </a:lnTo>
                      <a:lnTo>
                        <a:pt x="4493" y="57"/>
                      </a:lnTo>
                      <a:lnTo>
                        <a:pt x="4493" y="27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418"/>
                  <a:endParaRPr lang="en-US" sz="1836">
                    <a:solidFill>
                      <a:srgbClr val="282828"/>
                    </a:solidFill>
                  </a:endParaRPr>
                </a:p>
              </p:txBody>
            </p:sp>
          </p:grpSp>
        </p:grpSp>
        <p:grpSp>
          <p:nvGrpSpPr>
            <p:cNvPr id="77" name="Group 10"/>
            <p:cNvGrpSpPr>
              <a:grpSpLocks noChangeAspect="1"/>
            </p:cNvGrpSpPr>
            <p:nvPr/>
          </p:nvGrpSpPr>
          <p:grpSpPr bwMode="auto">
            <a:xfrm>
              <a:off x="10388190" y="2054061"/>
              <a:ext cx="758912" cy="692798"/>
              <a:chOff x="2614" y="1044"/>
              <a:chExt cx="2445" cy="2232"/>
            </a:xfrm>
            <a:solidFill>
              <a:schemeClr val="bg1"/>
            </a:solidFill>
          </p:grpSpPr>
          <p:sp>
            <p:nvSpPr>
              <p:cNvPr id="78" name="Freeform 11"/>
              <p:cNvSpPr>
                <a:spLocks/>
              </p:cNvSpPr>
              <p:nvPr/>
            </p:nvSpPr>
            <p:spPr bwMode="auto">
              <a:xfrm>
                <a:off x="3659" y="1385"/>
                <a:ext cx="782" cy="1763"/>
              </a:xfrm>
              <a:custGeom>
                <a:avLst/>
                <a:gdLst>
                  <a:gd name="T0" fmla="*/ 110 w 110"/>
                  <a:gd name="T1" fmla="*/ 0 h 248"/>
                  <a:gd name="T2" fmla="*/ 67 w 110"/>
                  <a:gd name="T3" fmla="*/ 0 h 248"/>
                  <a:gd name="T4" fmla="*/ 59 w 110"/>
                  <a:gd name="T5" fmla="*/ 0 h 248"/>
                  <a:gd name="T6" fmla="*/ 51 w 110"/>
                  <a:gd name="T7" fmla="*/ 0 h 248"/>
                  <a:gd name="T8" fmla="*/ 51 w 110"/>
                  <a:gd name="T9" fmla="*/ 116 h 248"/>
                  <a:gd name="T10" fmla="*/ 8 w 110"/>
                  <a:gd name="T11" fmla="*/ 116 h 248"/>
                  <a:gd name="T12" fmla="*/ 0 w 110"/>
                  <a:gd name="T13" fmla="*/ 124 h 248"/>
                  <a:gd name="T14" fmla="*/ 8 w 110"/>
                  <a:gd name="T15" fmla="*/ 132 h 248"/>
                  <a:gd name="T16" fmla="*/ 51 w 110"/>
                  <a:gd name="T17" fmla="*/ 132 h 248"/>
                  <a:gd name="T18" fmla="*/ 51 w 110"/>
                  <a:gd name="T19" fmla="*/ 248 h 248"/>
                  <a:gd name="T20" fmla="*/ 59 w 110"/>
                  <a:gd name="T21" fmla="*/ 248 h 248"/>
                  <a:gd name="T22" fmla="*/ 67 w 110"/>
                  <a:gd name="T23" fmla="*/ 248 h 248"/>
                  <a:gd name="T24" fmla="*/ 110 w 110"/>
                  <a:gd name="T25" fmla="*/ 248 h 248"/>
                  <a:gd name="T26" fmla="*/ 110 w 110"/>
                  <a:gd name="T27" fmla="*/ 232 h 248"/>
                  <a:gd name="T28" fmla="*/ 67 w 110"/>
                  <a:gd name="T29" fmla="*/ 232 h 248"/>
                  <a:gd name="T30" fmla="*/ 67 w 110"/>
                  <a:gd name="T31" fmla="*/ 132 h 248"/>
                  <a:gd name="T32" fmla="*/ 110 w 110"/>
                  <a:gd name="T33" fmla="*/ 132 h 248"/>
                  <a:gd name="T34" fmla="*/ 110 w 110"/>
                  <a:gd name="T35" fmla="*/ 116 h 248"/>
                  <a:gd name="T36" fmla="*/ 67 w 110"/>
                  <a:gd name="T37" fmla="*/ 116 h 248"/>
                  <a:gd name="T38" fmla="*/ 67 w 110"/>
                  <a:gd name="T39" fmla="*/ 16 h 248"/>
                  <a:gd name="T40" fmla="*/ 110 w 110"/>
                  <a:gd name="T41" fmla="*/ 16 h 248"/>
                  <a:gd name="T42" fmla="*/ 110 w 110"/>
                  <a:gd name="T43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248">
                    <a:moveTo>
                      <a:pt x="11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20"/>
                      <a:pt x="0" y="124"/>
                    </a:cubicBezTo>
                    <a:cubicBezTo>
                      <a:pt x="0" y="128"/>
                      <a:pt x="4" y="132"/>
                      <a:pt x="8" y="132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1" y="248"/>
                      <a:pt x="51" y="248"/>
                      <a:pt x="51" y="248"/>
                    </a:cubicBezTo>
                    <a:cubicBezTo>
                      <a:pt x="59" y="248"/>
                      <a:pt x="59" y="248"/>
                      <a:pt x="59" y="248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110" y="248"/>
                      <a:pt x="110" y="248"/>
                      <a:pt x="110" y="248"/>
                    </a:cubicBezTo>
                    <a:cubicBezTo>
                      <a:pt x="110" y="232"/>
                      <a:pt x="110" y="232"/>
                      <a:pt x="110" y="232"/>
                    </a:cubicBezTo>
                    <a:cubicBezTo>
                      <a:pt x="67" y="232"/>
                      <a:pt x="67" y="232"/>
                      <a:pt x="67" y="2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10" y="116"/>
                      <a:pt x="110" y="116"/>
                      <a:pt x="110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110" y="16"/>
                      <a:pt x="110" y="16"/>
                      <a:pt x="110" y="16"/>
                    </a:cubicBezTo>
                    <a:lnTo>
                      <a:pt x="1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836">
                  <a:solidFill>
                    <a:srgbClr val="282828"/>
                  </a:solidFill>
                </a:endParaRPr>
              </a:p>
            </p:txBody>
          </p:sp>
          <p:sp>
            <p:nvSpPr>
              <p:cNvPr id="79" name="Freeform 12"/>
              <p:cNvSpPr>
                <a:spLocks noEditPoints="1"/>
              </p:cNvSpPr>
              <p:nvPr/>
            </p:nvSpPr>
            <p:spPr bwMode="auto">
              <a:xfrm>
                <a:off x="2614" y="1456"/>
                <a:ext cx="1023" cy="1820"/>
              </a:xfrm>
              <a:custGeom>
                <a:avLst/>
                <a:gdLst>
                  <a:gd name="T0" fmla="*/ 138 w 144"/>
                  <a:gd name="T1" fmla="*/ 53 h 256"/>
                  <a:gd name="T2" fmla="*/ 138 w 144"/>
                  <a:gd name="T3" fmla="*/ 53 h 256"/>
                  <a:gd name="T4" fmla="*/ 108 w 144"/>
                  <a:gd name="T5" fmla="*/ 6 h 256"/>
                  <a:gd name="T6" fmla="*/ 104 w 144"/>
                  <a:gd name="T7" fmla="*/ 3 h 256"/>
                  <a:gd name="T8" fmla="*/ 86 w 144"/>
                  <a:gd name="T9" fmla="*/ 1 h 256"/>
                  <a:gd name="T10" fmla="*/ 86 w 144"/>
                  <a:gd name="T11" fmla="*/ 1 h 256"/>
                  <a:gd name="T12" fmla="*/ 86 w 144"/>
                  <a:gd name="T13" fmla="*/ 1 h 256"/>
                  <a:gd name="T14" fmla="*/ 79 w 144"/>
                  <a:gd name="T15" fmla="*/ 35 h 256"/>
                  <a:gd name="T16" fmla="*/ 78 w 144"/>
                  <a:gd name="T17" fmla="*/ 35 h 256"/>
                  <a:gd name="T18" fmla="*/ 75 w 144"/>
                  <a:gd name="T19" fmla="*/ 12 h 256"/>
                  <a:gd name="T20" fmla="*/ 74 w 144"/>
                  <a:gd name="T21" fmla="*/ 12 h 256"/>
                  <a:gd name="T22" fmla="*/ 70 w 144"/>
                  <a:gd name="T23" fmla="*/ 12 h 256"/>
                  <a:gd name="T24" fmla="*/ 69 w 144"/>
                  <a:gd name="T25" fmla="*/ 12 h 256"/>
                  <a:gd name="T26" fmla="*/ 66 w 144"/>
                  <a:gd name="T27" fmla="*/ 35 h 256"/>
                  <a:gd name="T28" fmla="*/ 66 w 144"/>
                  <a:gd name="T29" fmla="*/ 35 h 256"/>
                  <a:gd name="T30" fmla="*/ 58 w 144"/>
                  <a:gd name="T31" fmla="*/ 1 h 256"/>
                  <a:gd name="T32" fmla="*/ 58 w 144"/>
                  <a:gd name="T33" fmla="*/ 1 h 256"/>
                  <a:gd name="T34" fmla="*/ 58 w 144"/>
                  <a:gd name="T35" fmla="*/ 1 h 256"/>
                  <a:gd name="T36" fmla="*/ 40 w 144"/>
                  <a:gd name="T37" fmla="*/ 3 h 256"/>
                  <a:gd name="T38" fmla="*/ 36 w 144"/>
                  <a:gd name="T39" fmla="*/ 6 h 256"/>
                  <a:gd name="T40" fmla="*/ 7 w 144"/>
                  <a:gd name="T41" fmla="*/ 53 h 256"/>
                  <a:gd name="T42" fmla="*/ 7 w 144"/>
                  <a:gd name="T43" fmla="*/ 53 h 256"/>
                  <a:gd name="T44" fmla="*/ 2 w 144"/>
                  <a:gd name="T45" fmla="*/ 65 h 256"/>
                  <a:gd name="T46" fmla="*/ 19 w 144"/>
                  <a:gd name="T47" fmla="*/ 115 h 256"/>
                  <a:gd name="T48" fmla="*/ 30 w 144"/>
                  <a:gd name="T49" fmla="*/ 120 h 256"/>
                  <a:gd name="T50" fmla="*/ 35 w 144"/>
                  <a:gd name="T51" fmla="*/ 115 h 256"/>
                  <a:gd name="T52" fmla="*/ 35 w 144"/>
                  <a:gd name="T53" fmla="*/ 126 h 256"/>
                  <a:gd name="T54" fmla="*/ 36 w 144"/>
                  <a:gd name="T55" fmla="*/ 126 h 256"/>
                  <a:gd name="T56" fmla="*/ 43 w 144"/>
                  <a:gd name="T57" fmla="*/ 126 h 256"/>
                  <a:gd name="T58" fmla="*/ 47 w 144"/>
                  <a:gd name="T59" fmla="*/ 256 h 256"/>
                  <a:gd name="T60" fmla="*/ 66 w 144"/>
                  <a:gd name="T61" fmla="*/ 256 h 256"/>
                  <a:gd name="T62" fmla="*/ 70 w 144"/>
                  <a:gd name="T63" fmla="*/ 126 h 256"/>
                  <a:gd name="T64" fmla="*/ 74 w 144"/>
                  <a:gd name="T65" fmla="*/ 126 h 256"/>
                  <a:gd name="T66" fmla="*/ 78 w 144"/>
                  <a:gd name="T67" fmla="*/ 256 h 256"/>
                  <a:gd name="T68" fmla="*/ 97 w 144"/>
                  <a:gd name="T69" fmla="*/ 256 h 256"/>
                  <a:gd name="T70" fmla="*/ 101 w 144"/>
                  <a:gd name="T71" fmla="*/ 126 h 256"/>
                  <a:gd name="T72" fmla="*/ 108 w 144"/>
                  <a:gd name="T73" fmla="*/ 126 h 256"/>
                  <a:gd name="T74" fmla="*/ 109 w 144"/>
                  <a:gd name="T75" fmla="*/ 126 h 256"/>
                  <a:gd name="T76" fmla="*/ 109 w 144"/>
                  <a:gd name="T77" fmla="*/ 115 h 256"/>
                  <a:gd name="T78" fmla="*/ 114 w 144"/>
                  <a:gd name="T79" fmla="*/ 120 h 256"/>
                  <a:gd name="T80" fmla="*/ 125 w 144"/>
                  <a:gd name="T81" fmla="*/ 115 h 256"/>
                  <a:gd name="T82" fmla="*/ 143 w 144"/>
                  <a:gd name="T83" fmla="*/ 65 h 256"/>
                  <a:gd name="T84" fmla="*/ 138 w 144"/>
                  <a:gd name="T85" fmla="*/ 53 h 256"/>
                  <a:gd name="T86" fmla="*/ 36 w 144"/>
                  <a:gd name="T87" fmla="*/ 108 h 256"/>
                  <a:gd name="T88" fmla="*/ 20 w 144"/>
                  <a:gd name="T89" fmla="*/ 65 h 256"/>
                  <a:gd name="T90" fmla="*/ 37 w 144"/>
                  <a:gd name="T91" fmla="*/ 38 h 256"/>
                  <a:gd name="T92" fmla="*/ 38 w 144"/>
                  <a:gd name="T93" fmla="*/ 42 h 256"/>
                  <a:gd name="T94" fmla="*/ 36 w 144"/>
                  <a:gd name="T95" fmla="*/ 108 h 256"/>
                  <a:gd name="T96" fmla="*/ 109 w 144"/>
                  <a:gd name="T97" fmla="*/ 108 h 256"/>
                  <a:gd name="T98" fmla="*/ 106 w 144"/>
                  <a:gd name="T99" fmla="*/ 42 h 256"/>
                  <a:gd name="T100" fmla="*/ 107 w 144"/>
                  <a:gd name="T101" fmla="*/ 38 h 256"/>
                  <a:gd name="T102" fmla="*/ 124 w 144"/>
                  <a:gd name="T103" fmla="*/ 65 h 256"/>
                  <a:gd name="T104" fmla="*/ 109 w 144"/>
                  <a:gd name="T105" fmla="*/ 10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4" h="256">
                    <a:moveTo>
                      <a:pt x="138" y="53"/>
                    </a:moveTo>
                    <a:cubicBezTo>
                      <a:pt x="138" y="53"/>
                      <a:pt x="138" y="53"/>
                      <a:pt x="138" y="53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4"/>
                      <a:pt x="106" y="3"/>
                      <a:pt x="104" y="3"/>
                    </a:cubicBezTo>
                    <a:cubicBezTo>
                      <a:pt x="97" y="0"/>
                      <a:pt x="86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47" y="0"/>
                      <a:pt x="40" y="3"/>
                    </a:cubicBezTo>
                    <a:cubicBezTo>
                      <a:pt x="38" y="3"/>
                      <a:pt x="37" y="4"/>
                      <a:pt x="36" y="6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0" y="61"/>
                      <a:pt x="2" y="6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21" y="119"/>
                      <a:pt x="26" y="121"/>
                      <a:pt x="30" y="120"/>
                    </a:cubicBezTo>
                    <a:cubicBezTo>
                      <a:pt x="33" y="119"/>
                      <a:pt x="34" y="117"/>
                      <a:pt x="35" y="115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66" y="256"/>
                      <a:pt x="66" y="256"/>
                      <a:pt x="66" y="25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4" y="126"/>
                      <a:pt x="74" y="126"/>
                      <a:pt x="74" y="126"/>
                    </a:cubicBezTo>
                    <a:cubicBezTo>
                      <a:pt x="78" y="256"/>
                      <a:pt x="78" y="256"/>
                      <a:pt x="78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01" y="126"/>
                      <a:pt x="101" y="126"/>
                      <a:pt x="101" y="126"/>
                    </a:cubicBezTo>
                    <a:cubicBezTo>
                      <a:pt x="108" y="126"/>
                      <a:pt x="108" y="126"/>
                      <a:pt x="108" y="126"/>
                    </a:cubicBezTo>
                    <a:cubicBezTo>
                      <a:pt x="109" y="126"/>
                      <a:pt x="109" y="126"/>
                      <a:pt x="109" y="126"/>
                    </a:cubicBezTo>
                    <a:cubicBezTo>
                      <a:pt x="109" y="115"/>
                      <a:pt x="109" y="115"/>
                      <a:pt x="109" y="115"/>
                    </a:cubicBezTo>
                    <a:cubicBezTo>
                      <a:pt x="110" y="117"/>
                      <a:pt x="112" y="119"/>
                      <a:pt x="114" y="120"/>
                    </a:cubicBezTo>
                    <a:cubicBezTo>
                      <a:pt x="119" y="121"/>
                      <a:pt x="124" y="119"/>
                      <a:pt x="125" y="115"/>
                    </a:cubicBezTo>
                    <a:cubicBezTo>
                      <a:pt x="143" y="65"/>
                      <a:pt x="143" y="65"/>
                      <a:pt x="143" y="65"/>
                    </a:cubicBezTo>
                    <a:cubicBezTo>
                      <a:pt x="144" y="61"/>
                      <a:pt x="138" y="53"/>
                      <a:pt x="138" y="53"/>
                    </a:cubicBezTo>
                    <a:close/>
                    <a:moveTo>
                      <a:pt x="36" y="108"/>
                    </a:moveTo>
                    <a:cubicBezTo>
                      <a:pt x="20" y="65"/>
                      <a:pt x="20" y="65"/>
                      <a:pt x="20" y="65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40"/>
                      <a:pt x="38" y="42"/>
                      <a:pt x="38" y="42"/>
                    </a:cubicBezTo>
                    <a:lnTo>
                      <a:pt x="36" y="108"/>
                    </a:lnTo>
                    <a:close/>
                    <a:moveTo>
                      <a:pt x="109" y="108"/>
                    </a:moveTo>
                    <a:cubicBezTo>
                      <a:pt x="106" y="42"/>
                      <a:pt x="106" y="42"/>
                      <a:pt x="106" y="42"/>
                    </a:cubicBezTo>
                    <a:cubicBezTo>
                      <a:pt x="106" y="42"/>
                      <a:pt x="107" y="40"/>
                      <a:pt x="107" y="38"/>
                    </a:cubicBezTo>
                    <a:cubicBezTo>
                      <a:pt x="124" y="65"/>
                      <a:pt x="124" y="65"/>
                      <a:pt x="124" y="65"/>
                    </a:cubicBezTo>
                    <a:lnTo>
                      <a:pt x="10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836">
                  <a:solidFill>
                    <a:srgbClr val="282828"/>
                  </a:solidFill>
                </a:endParaRPr>
              </a:p>
            </p:txBody>
          </p:sp>
          <p:sp>
            <p:nvSpPr>
              <p:cNvPr id="80" name="Freeform 13"/>
              <p:cNvSpPr>
                <a:spLocks/>
              </p:cNvSpPr>
              <p:nvPr/>
            </p:nvSpPr>
            <p:spPr bwMode="auto">
              <a:xfrm>
                <a:off x="3005" y="1044"/>
                <a:ext cx="249" cy="348"/>
              </a:xfrm>
              <a:custGeom>
                <a:avLst/>
                <a:gdLst>
                  <a:gd name="T0" fmla="*/ 17 w 35"/>
                  <a:gd name="T1" fmla="*/ 0 h 49"/>
                  <a:gd name="T2" fmla="*/ 0 w 35"/>
                  <a:gd name="T3" fmla="*/ 15 h 49"/>
                  <a:gd name="T4" fmla="*/ 17 w 35"/>
                  <a:gd name="T5" fmla="*/ 49 h 49"/>
                  <a:gd name="T6" fmla="*/ 35 w 35"/>
                  <a:gd name="T7" fmla="*/ 15 h 49"/>
                  <a:gd name="T8" fmla="*/ 17 w 3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9">
                    <a:moveTo>
                      <a:pt x="17" y="0"/>
                    </a:moveTo>
                    <a:cubicBezTo>
                      <a:pt x="17" y="0"/>
                      <a:pt x="0" y="0"/>
                      <a:pt x="0" y="15"/>
                    </a:cubicBezTo>
                    <a:cubicBezTo>
                      <a:pt x="0" y="25"/>
                      <a:pt x="5" y="49"/>
                      <a:pt x="17" y="49"/>
                    </a:cubicBezTo>
                    <a:cubicBezTo>
                      <a:pt x="30" y="49"/>
                      <a:pt x="35" y="25"/>
                      <a:pt x="35" y="15"/>
                    </a:cubicBezTo>
                    <a:cubicBezTo>
                      <a:pt x="35" y="0"/>
                      <a:pt x="17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836">
                  <a:solidFill>
                    <a:srgbClr val="282828"/>
                  </a:solidFill>
                </a:endParaRPr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4696" y="1044"/>
                <a:ext cx="192" cy="270"/>
              </a:xfrm>
              <a:custGeom>
                <a:avLst/>
                <a:gdLst>
                  <a:gd name="T0" fmla="*/ 14 w 27"/>
                  <a:gd name="T1" fmla="*/ 0 h 38"/>
                  <a:gd name="T2" fmla="*/ 0 w 27"/>
                  <a:gd name="T3" fmla="*/ 12 h 38"/>
                  <a:gd name="T4" fmla="*/ 14 w 27"/>
                  <a:gd name="T5" fmla="*/ 38 h 38"/>
                  <a:gd name="T6" fmla="*/ 27 w 27"/>
                  <a:gd name="T7" fmla="*/ 12 h 38"/>
                  <a:gd name="T8" fmla="*/ 14 w 2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14" y="0"/>
                    </a:moveTo>
                    <a:cubicBezTo>
                      <a:pt x="14" y="0"/>
                      <a:pt x="0" y="0"/>
                      <a:pt x="0" y="12"/>
                    </a:cubicBezTo>
                    <a:cubicBezTo>
                      <a:pt x="0" y="20"/>
                      <a:pt x="4" y="38"/>
                      <a:pt x="14" y="38"/>
                    </a:cubicBezTo>
                    <a:cubicBezTo>
                      <a:pt x="23" y="38"/>
                      <a:pt x="27" y="20"/>
                      <a:pt x="27" y="12"/>
                    </a:cubicBezTo>
                    <a:cubicBezTo>
                      <a:pt x="27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836">
                  <a:solidFill>
                    <a:srgbClr val="282828"/>
                  </a:solidFill>
                </a:endParaRPr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4526" y="1357"/>
                <a:ext cx="533" cy="305"/>
              </a:xfrm>
              <a:custGeom>
                <a:avLst/>
                <a:gdLst>
                  <a:gd name="T0" fmla="*/ 46 w 75"/>
                  <a:gd name="T1" fmla="*/ 0 h 43"/>
                  <a:gd name="T2" fmla="*/ 46 w 75"/>
                  <a:gd name="T3" fmla="*/ 13 h 43"/>
                  <a:gd name="T4" fmla="*/ 45 w 75"/>
                  <a:gd name="T5" fmla="*/ 13 h 43"/>
                  <a:gd name="T6" fmla="*/ 31 w 75"/>
                  <a:gd name="T7" fmla="*/ 13 h 43"/>
                  <a:gd name="T8" fmla="*/ 30 w 75"/>
                  <a:gd name="T9" fmla="*/ 13 h 43"/>
                  <a:gd name="T10" fmla="*/ 30 w 75"/>
                  <a:gd name="T11" fmla="*/ 0 h 43"/>
                  <a:gd name="T12" fmla="*/ 3 w 75"/>
                  <a:gd name="T13" fmla="*/ 10 h 43"/>
                  <a:gd name="T14" fmla="*/ 0 w 75"/>
                  <a:gd name="T15" fmla="*/ 43 h 43"/>
                  <a:gd name="T16" fmla="*/ 75 w 75"/>
                  <a:gd name="T17" fmla="*/ 43 h 43"/>
                  <a:gd name="T18" fmla="*/ 72 w 75"/>
                  <a:gd name="T19" fmla="*/ 10 h 43"/>
                  <a:gd name="T20" fmla="*/ 46 w 75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43">
                    <a:moveTo>
                      <a:pt x="46" y="0"/>
                    </a:move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7" y="5"/>
                      <a:pt x="3" y="10"/>
                    </a:cubicBezTo>
                    <a:cubicBezTo>
                      <a:pt x="1" y="12"/>
                      <a:pt x="1" y="26"/>
                      <a:pt x="0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5" y="26"/>
                      <a:pt x="74" y="12"/>
                      <a:pt x="72" y="10"/>
                    </a:cubicBezTo>
                    <a:cubicBezTo>
                      <a:pt x="68" y="5"/>
                      <a:pt x="46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836">
                  <a:solidFill>
                    <a:srgbClr val="282828"/>
                  </a:solidFill>
                </a:endParaRPr>
              </a:p>
            </p:txBody>
          </p:sp>
          <p:sp>
            <p:nvSpPr>
              <p:cNvPr id="83" name="Freeform 16"/>
              <p:cNvSpPr>
                <a:spLocks/>
              </p:cNvSpPr>
              <p:nvPr/>
            </p:nvSpPr>
            <p:spPr bwMode="auto">
              <a:xfrm>
                <a:off x="4696" y="1854"/>
                <a:ext cx="192" cy="263"/>
              </a:xfrm>
              <a:custGeom>
                <a:avLst/>
                <a:gdLst>
                  <a:gd name="T0" fmla="*/ 14 w 27"/>
                  <a:gd name="T1" fmla="*/ 0 h 37"/>
                  <a:gd name="T2" fmla="*/ 0 w 27"/>
                  <a:gd name="T3" fmla="*/ 11 h 37"/>
                  <a:gd name="T4" fmla="*/ 14 w 27"/>
                  <a:gd name="T5" fmla="*/ 37 h 37"/>
                  <a:gd name="T6" fmla="*/ 27 w 27"/>
                  <a:gd name="T7" fmla="*/ 11 h 37"/>
                  <a:gd name="T8" fmla="*/ 14 w 2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7">
                    <a:moveTo>
                      <a:pt x="14" y="0"/>
                    </a:moveTo>
                    <a:cubicBezTo>
                      <a:pt x="14" y="0"/>
                      <a:pt x="0" y="0"/>
                      <a:pt x="0" y="11"/>
                    </a:cubicBezTo>
                    <a:cubicBezTo>
                      <a:pt x="0" y="19"/>
                      <a:pt x="4" y="37"/>
                      <a:pt x="14" y="37"/>
                    </a:cubicBezTo>
                    <a:cubicBezTo>
                      <a:pt x="23" y="37"/>
                      <a:pt x="27" y="19"/>
                      <a:pt x="27" y="11"/>
                    </a:cubicBezTo>
                    <a:cubicBezTo>
                      <a:pt x="27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836">
                  <a:solidFill>
                    <a:srgbClr val="282828"/>
                  </a:solidFill>
                </a:endParaRPr>
              </a:p>
            </p:txBody>
          </p:sp>
          <p:sp>
            <p:nvSpPr>
              <p:cNvPr id="84" name="Freeform 17"/>
              <p:cNvSpPr>
                <a:spLocks/>
              </p:cNvSpPr>
              <p:nvPr/>
            </p:nvSpPr>
            <p:spPr bwMode="auto">
              <a:xfrm>
                <a:off x="4526" y="2167"/>
                <a:ext cx="533" cy="299"/>
              </a:xfrm>
              <a:custGeom>
                <a:avLst/>
                <a:gdLst>
                  <a:gd name="T0" fmla="*/ 46 w 75"/>
                  <a:gd name="T1" fmla="*/ 0 h 42"/>
                  <a:gd name="T2" fmla="*/ 46 w 75"/>
                  <a:gd name="T3" fmla="*/ 13 h 42"/>
                  <a:gd name="T4" fmla="*/ 45 w 75"/>
                  <a:gd name="T5" fmla="*/ 13 h 42"/>
                  <a:gd name="T6" fmla="*/ 31 w 75"/>
                  <a:gd name="T7" fmla="*/ 13 h 42"/>
                  <a:gd name="T8" fmla="*/ 30 w 75"/>
                  <a:gd name="T9" fmla="*/ 13 h 42"/>
                  <a:gd name="T10" fmla="*/ 30 w 75"/>
                  <a:gd name="T11" fmla="*/ 0 h 42"/>
                  <a:gd name="T12" fmla="*/ 3 w 75"/>
                  <a:gd name="T13" fmla="*/ 9 h 42"/>
                  <a:gd name="T14" fmla="*/ 0 w 75"/>
                  <a:gd name="T15" fmla="*/ 42 h 42"/>
                  <a:gd name="T16" fmla="*/ 75 w 75"/>
                  <a:gd name="T17" fmla="*/ 42 h 42"/>
                  <a:gd name="T18" fmla="*/ 72 w 75"/>
                  <a:gd name="T19" fmla="*/ 9 h 42"/>
                  <a:gd name="T20" fmla="*/ 46 w 75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42">
                    <a:moveTo>
                      <a:pt x="46" y="0"/>
                    </a:move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7" y="5"/>
                      <a:pt x="3" y="9"/>
                    </a:cubicBezTo>
                    <a:cubicBezTo>
                      <a:pt x="1" y="11"/>
                      <a:pt x="1" y="26"/>
                      <a:pt x="0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26"/>
                      <a:pt x="74" y="11"/>
                      <a:pt x="72" y="9"/>
                    </a:cubicBezTo>
                    <a:cubicBezTo>
                      <a:pt x="68" y="5"/>
                      <a:pt x="46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836">
                  <a:solidFill>
                    <a:srgbClr val="282828"/>
                  </a:solidFill>
                </a:endParaRPr>
              </a:p>
            </p:txBody>
          </p:sp>
          <p:sp>
            <p:nvSpPr>
              <p:cNvPr id="85" name="Freeform 18"/>
              <p:cNvSpPr>
                <a:spLocks/>
              </p:cNvSpPr>
              <p:nvPr/>
            </p:nvSpPr>
            <p:spPr bwMode="auto">
              <a:xfrm>
                <a:off x="4696" y="2658"/>
                <a:ext cx="192" cy="270"/>
              </a:xfrm>
              <a:custGeom>
                <a:avLst/>
                <a:gdLst>
                  <a:gd name="T0" fmla="*/ 14 w 27"/>
                  <a:gd name="T1" fmla="*/ 0 h 38"/>
                  <a:gd name="T2" fmla="*/ 0 w 27"/>
                  <a:gd name="T3" fmla="*/ 12 h 38"/>
                  <a:gd name="T4" fmla="*/ 14 w 27"/>
                  <a:gd name="T5" fmla="*/ 38 h 38"/>
                  <a:gd name="T6" fmla="*/ 27 w 27"/>
                  <a:gd name="T7" fmla="*/ 12 h 38"/>
                  <a:gd name="T8" fmla="*/ 14 w 2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14" y="0"/>
                    </a:moveTo>
                    <a:cubicBezTo>
                      <a:pt x="14" y="0"/>
                      <a:pt x="0" y="0"/>
                      <a:pt x="0" y="12"/>
                    </a:cubicBezTo>
                    <a:cubicBezTo>
                      <a:pt x="0" y="19"/>
                      <a:pt x="4" y="38"/>
                      <a:pt x="14" y="38"/>
                    </a:cubicBezTo>
                    <a:cubicBezTo>
                      <a:pt x="23" y="38"/>
                      <a:pt x="27" y="19"/>
                      <a:pt x="27" y="12"/>
                    </a:cubicBezTo>
                    <a:cubicBezTo>
                      <a:pt x="27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836">
                  <a:solidFill>
                    <a:srgbClr val="282828"/>
                  </a:solidFill>
                </a:endParaRPr>
              </a:p>
            </p:txBody>
          </p:sp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>
                <a:off x="4526" y="2970"/>
                <a:ext cx="533" cy="306"/>
              </a:xfrm>
              <a:custGeom>
                <a:avLst/>
                <a:gdLst>
                  <a:gd name="T0" fmla="*/ 46 w 75"/>
                  <a:gd name="T1" fmla="*/ 0 h 43"/>
                  <a:gd name="T2" fmla="*/ 46 w 75"/>
                  <a:gd name="T3" fmla="*/ 13 h 43"/>
                  <a:gd name="T4" fmla="*/ 45 w 75"/>
                  <a:gd name="T5" fmla="*/ 13 h 43"/>
                  <a:gd name="T6" fmla="*/ 31 w 75"/>
                  <a:gd name="T7" fmla="*/ 13 h 43"/>
                  <a:gd name="T8" fmla="*/ 30 w 75"/>
                  <a:gd name="T9" fmla="*/ 13 h 43"/>
                  <a:gd name="T10" fmla="*/ 30 w 75"/>
                  <a:gd name="T11" fmla="*/ 0 h 43"/>
                  <a:gd name="T12" fmla="*/ 3 w 75"/>
                  <a:gd name="T13" fmla="*/ 9 h 43"/>
                  <a:gd name="T14" fmla="*/ 0 w 75"/>
                  <a:gd name="T15" fmla="*/ 43 h 43"/>
                  <a:gd name="T16" fmla="*/ 75 w 75"/>
                  <a:gd name="T17" fmla="*/ 43 h 43"/>
                  <a:gd name="T18" fmla="*/ 72 w 75"/>
                  <a:gd name="T19" fmla="*/ 9 h 43"/>
                  <a:gd name="T20" fmla="*/ 46 w 75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43">
                    <a:moveTo>
                      <a:pt x="46" y="0"/>
                    </a:move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7" y="5"/>
                      <a:pt x="3" y="9"/>
                    </a:cubicBezTo>
                    <a:cubicBezTo>
                      <a:pt x="1" y="11"/>
                      <a:pt x="1" y="26"/>
                      <a:pt x="0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5" y="26"/>
                      <a:pt x="74" y="11"/>
                      <a:pt x="72" y="9"/>
                    </a:cubicBezTo>
                    <a:cubicBezTo>
                      <a:pt x="68" y="5"/>
                      <a:pt x="46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defTabSz="932418"/>
                <a:endParaRPr lang="en-US" sz="1836">
                  <a:solidFill>
                    <a:srgbClr val="28282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19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the Right Tools…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88480" y="1336675"/>
            <a:ext cx="3365320" cy="4529104"/>
          </a:xfrm>
        </p:spPr>
        <p:txBody>
          <a:bodyPr/>
          <a:lstStyle/>
          <a:p>
            <a:r>
              <a:rPr lang="en-US" b="1" dirty="0"/>
              <a:t>Select tools that: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Promotes Team Collaboration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Unifies Individual, Team, Org Tasks view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Is Mobile-First – native apps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Has Mobile-ready Dashboards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Is Extensible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6992" y="1601446"/>
            <a:ext cx="1811944" cy="26368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Project101</a:t>
            </a:r>
          </a:p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28" kern="0" spc="-95" dirty="0">
                <a:solidFill>
                  <a:sysClr val="windowText" lastClr="000000"/>
                </a:solidFill>
                <a:latin typeface="Segoe UI"/>
                <a:cs typeface="Segoe UI"/>
              </a:rPr>
              <a:t>Office 365 </a:t>
            </a:r>
            <a:r>
              <a:rPr kumimoji="0" lang="en-US" sz="1428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Project Online</a:t>
            </a:r>
          </a:p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0" i="0" u="none" strike="noStrike" kern="0" cap="none" spc="-9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0" i="0" u="none" strike="noStrike" kern="0" cap="none" spc="-9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0" i="0" u="none" strike="noStrike" kern="0" cap="none" spc="-9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SharePoint</a:t>
            </a:r>
          </a:p>
          <a:p>
            <a:pPr defTabSz="9321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kern="0" spc="-95" dirty="0">
                <a:solidFill>
                  <a:sysClr val="windowText" lastClr="000000"/>
                </a:solidFill>
                <a:latin typeface="Segoe UI"/>
                <a:cs typeface="Segoe UI"/>
              </a:rPr>
              <a:t>Microsoft Project</a:t>
            </a:r>
          </a:p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28" kern="0" spc="-95" dirty="0">
                <a:solidFill>
                  <a:sysClr val="windowText" lastClr="000000"/>
                </a:solidFill>
                <a:latin typeface="Segoe UI"/>
                <a:cs typeface="Segoe UI"/>
              </a:rPr>
              <a:t>Office 365 </a:t>
            </a:r>
            <a:r>
              <a:rPr kumimoji="0" lang="en-US" sz="1428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Planner</a:t>
            </a:r>
          </a:p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0" i="0" u="none" strike="noStrike" kern="0" cap="none" spc="-9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0" i="0" u="none" strike="noStrike" kern="0" cap="none" spc="-9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Wunderlist</a:t>
            </a:r>
          </a:p>
          <a:p>
            <a:pPr marL="0" marR="0" lvl="0" indent="0" defTabSz="932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Microsoft Outlook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08907" y="1441890"/>
            <a:ext cx="292944" cy="3453058"/>
            <a:chOff x="383621" y="2090310"/>
            <a:chExt cx="287688" cy="3386829"/>
          </a:xfrm>
        </p:grpSpPr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529758" y="2268604"/>
              <a:ext cx="141551" cy="2762126"/>
              <a:chOff x="4763739" y="2447721"/>
              <a:chExt cx="144748" cy="2818245"/>
            </a:xfrm>
          </p:grpSpPr>
          <p:sp>
            <p:nvSpPr>
              <p:cNvPr id="13" name="TextBox 13"/>
              <p:cNvSpPr txBox="1">
                <a:spLocks noChangeArrowheads="1"/>
              </p:cNvSpPr>
              <p:nvPr/>
            </p:nvSpPr>
            <p:spPr bwMode="auto">
              <a:xfrm rot="16200000">
                <a:off x="4540938" y="4899736"/>
                <a:ext cx="590346" cy="142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1pPr>
                <a:lvl2pPr marL="742950" indent="-28575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2pPr>
                <a:lvl3pPr marL="11430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3pPr>
                <a:lvl4pPr marL="16002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4pPr>
                <a:lvl5pPr marL="20574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5pPr>
                <a:lvl6pPr marL="25146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6pPr>
                <a:lvl7pPr marL="29718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7pPr>
                <a:lvl8pPr marL="34290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8pPr>
                <a:lvl9pPr marL="38862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11176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MS PGothic" panose="020B0600070205080204" pitchFamily="34" charset="-128"/>
                    <a:cs typeface="Segoe UI"/>
                  </a:rPr>
                  <a:t>Personal</a:t>
                </a:r>
              </a:p>
            </p:txBody>
          </p:sp>
          <p:sp>
            <p:nvSpPr>
              <p:cNvPr id="14" name="TextBox 14"/>
              <p:cNvSpPr txBox="1">
                <a:spLocks noChangeArrowheads="1"/>
              </p:cNvSpPr>
              <p:nvPr/>
            </p:nvSpPr>
            <p:spPr bwMode="auto">
              <a:xfrm rot="16200000">
                <a:off x="4616935" y="3826145"/>
                <a:ext cx="438354" cy="144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1pPr>
                <a:lvl2pPr marL="742950" indent="-28575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2pPr>
                <a:lvl3pPr marL="11430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3pPr>
                <a:lvl4pPr marL="16002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4pPr>
                <a:lvl5pPr marL="20574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5pPr>
                <a:lvl6pPr marL="25146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6pPr>
                <a:lvl7pPr marL="29718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7pPr>
                <a:lvl8pPr marL="34290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8pPr>
                <a:lvl9pPr marL="38862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11176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MS PGothic" panose="020B0600070205080204" pitchFamily="34" charset="-128"/>
                    <a:cs typeface="Segoe UI"/>
                  </a:rPr>
                  <a:t>Teams</a:t>
                </a:r>
              </a:p>
            </p:txBody>
          </p:sp>
          <p:sp>
            <p:nvSpPr>
              <p:cNvPr id="15" name="TextBox 15"/>
              <p:cNvSpPr txBox="1">
                <a:spLocks noChangeArrowheads="1"/>
              </p:cNvSpPr>
              <p:nvPr/>
            </p:nvSpPr>
            <p:spPr bwMode="auto">
              <a:xfrm rot="16200000">
                <a:off x="4483331" y="2728132"/>
                <a:ext cx="705568" cy="144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1pPr>
                <a:lvl2pPr marL="742950" indent="-28575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2pPr>
                <a:lvl3pPr marL="11430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3pPr>
                <a:lvl4pPr marL="16002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4pPr>
                <a:lvl5pPr marL="20574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5pPr>
                <a:lvl6pPr marL="25146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6pPr>
                <a:lvl7pPr marL="29718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7pPr>
                <a:lvl8pPr marL="34290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8pPr>
                <a:lvl9pPr marL="38862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11176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MS PGothic" panose="020B0600070205080204" pitchFamily="34" charset="-128"/>
                    <a:cs typeface="Segoe UI"/>
                  </a:rPr>
                  <a:t>Enterprise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383621" y="2090310"/>
              <a:ext cx="0" cy="338682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94341" y="4606785"/>
            <a:ext cx="5653106" cy="703592"/>
            <a:chOff x="370395" y="5193822"/>
            <a:chExt cx="5542692" cy="690372"/>
          </a:xfrm>
        </p:grpSpPr>
        <p:sp>
          <p:nvSpPr>
            <p:cNvPr id="17" name="Rectangle 16"/>
            <p:cNvSpPr/>
            <p:nvPr/>
          </p:nvSpPr>
          <p:spPr>
            <a:xfrm>
              <a:off x="1711625" y="5662417"/>
              <a:ext cx="2766585" cy="22177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marR="0" lvl="0" indent="0" algn="ctr" defTabSz="93216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-82" normalizeH="0" baseline="0" noProof="0" dirty="0">
                  <a:ln w="3175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cs typeface="Segoe UI"/>
                </a:rPr>
                <a:t>Level of Complexity</a:t>
              </a:r>
            </a:p>
          </p:txBody>
        </p: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370395" y="5193822"/>
              <a:ext cx="5542692" cy="282746"/>
              <a:chOff x="370395" y="5193822"/>
              <a:chExt cx="5542692" cy="282746"/>
            </a:xfrm>
          </p:grpSpPr>
          <p:sp>
            <p:nvSpPr>
              <p:cNvPr id="19" name="TextBox 8"/>
              <p:cNvSpPr txBox="1">
                <a:spLocks noChangeArrowheads="1"/>
              </p:cNvSpPr>
              <p:nvPr/>
            </p:nvSpPr>
            <p:spPr bwMode="auto">
              <a:xfrm>
                <a:off x="1004727" y="5193822"/>
                <a:ext cx="278919" cy="141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1pPr>
                <a:lvl2pPr marL="742950" indent="-28575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2pPr>
                <a:lvl3pPr marL="11430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3pPr>
                <a:lvl4pPr marL="16002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4pPr>
                <a:lvl5pPr marL="20574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5pPr>
                <a:lvl6pPr marL="25146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6pPr>
                <a:lvl7pPr marL="29718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7pPr>
                <a:lvl8pPr marL="34290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8pPr>
                <a:lvl9pPr marL="38862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11176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egoe UI"/>
                    <a:ea typeface="MS PGothic" panose="020B0600070205080204" pitchFamily="34" charset="-128"/>
                    <a:cs typeface="Segoe UI"/>
                  </a:rPr>
                  <a:t>Low</a:t>
                </a:r>
              </a:p>
            </p:txBody>
          </p:sp>
          <p:sp>
            <p:nvSpPr>
              <p:cNvPr id="20" name="TextBox 9"/>
              <p:cNvSpPr txBox="1">
                <a:spLocks noChangeArrowheads="1"/>
              </p:cNvSpPr>
              <p:nvPr/>
            </p:nvSpPr>
            <p:spPr bwMode="auto">
              <a:xfrm>
                <a:off x="2810035" y="5193822"/>
                <a:ext cx="577074" cy="141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1pPr>
                <a:lvl2pPr marL="742950" indent="-28575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2pPr>
                <a:lvl3pPr marL="11430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3pPr>
                <a:lvl4pPr marL="16002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4pPr>
                <a:lvl5pPr marL="20574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5pPr>
                <a:lvl6pPr marL="25146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6pPr>
                <a:lvl7pPr marL="29718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7pPr>
                <a:lvl8pPr marL="34290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8pPr>
                <a:lvl9pPr marL="38862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11176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91EA"/>
                    </a:solidFill>
                    <a:effectLst/>
                    <a:uLnTx/>
                    <a:uFillTx/>
                    <a:latin typeface="Segoe UI"/>
                    <a:ea typeface="MS PGothic" panose="020B0600070205080204" pitchFamily="34" charset="-128"/>
                    <a:cs typeface="Segoe UI"/>
                  </a:rPr>
                  <a:t>Medium</a:t>
                </a:r>
              </a:p>
            </p:txBody>
          </p:sp>
          <p:sp>
            <p:nvSpPr>
              <p:cNvPr id="21" name="TextBox 10"/>
              <p:cNvSpPr txBox="1">
                <a:spLocks noChangeArrowheads="1"/>
              </p:cNvSpPr>
              <p:nvPr/>
            </p:nvSpPr>
            <p:spPr bwMode="auto">
              <a:xfrm>
                <a:off x="4965832" y="5193822"/>
                <a:ext cx="331818" cy="141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1pPr>
                <a:lvl2pPr marL="742950" indent="-28575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2pPr>
                <a:lvl3pPr marL="11430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3pPr>
                <a:lvl4pPr marL="16002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4pPr>
                <a:lvl5pPr marL="2057400" indent="-228600" defTabSz="1117600"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5pPr>
                <a:lvl6pPr marL="25146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6pPr>
                <a:lvl7pPr marL="29718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7pPr>
                <a:lvl8pPr marL="34290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8pPr>
                <a:lvl9pPr marL="3886200" indent="-228600" defTabSz="111760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Segoe UI" panose="020B0502040204020203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11176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/>
                    <a:ea typeface="MS PGothic" panose="020B0600070205080204" pitchFamily="34" charset="-128"/>
                    <a:cs typeface="Segoe UI"/>
                  </a:rPr>
                  <a:t>High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70395" y="5476568"/>
                <a:ext cx="5542692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728757" y="1500167"/>
            <a:ext cx="2939874" cy="904950"/>
            <a:chOff x="2658903" y="2235838"/>
            <a:chExt cx="2883785" cy="886396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658903" y="2235838"/>
              <a:ext cx="2883785" cy="886396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46623" rIns="46623" anchor="ctr"/>
            <a:lstStyle/>
            <a:p>
              <a:pPr marL="0" marR="0" lvl="0" indent="0" algn="ctr" defTabSz="9321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44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97101" y="2346836"/>
              <a:ext cx="2428032" cy="3397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32016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52" b="0" i="0" u="none" strike="noStrike" kern="0" cap="none" spc="-101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PPM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744483" y="2547579"/>
            <a:ext cx="2939874" cy="903332"/>
            <a:chOff x="1719689" y="3175154"/>
            <a:chExt cx="2883785" cy="886396"/>
          </a:xfrm>
          <a:solidFill>
            <a:schemeClr val="bg2"/>
          </a:solidFill>
        </p:grpSpPr>
        <p:sp>
          <p:nvSpPr>
            <p:cNvPr id="27" name="Rectangle 26"/>
            <p:cNvSpPr/>
            <p:nvPr/>
          </p:nvSpPr>
          <p:spPr bwMode="auto">
            <a:xfrm>
              <a:off x="1719689" y="3175154"/>
              <a:ext cx="2883785" cy="886396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46623" rIns="46623" anchor="ctr"/>
            <a:lstStyle/>
            <a:p>
              <a:pPr marL="0" marR="0" lvl="0" indent="0" algn="ctr" defTabSz="9321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44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70677" y="3432494"/>
              <a:ext cx="1937345" cy="350371"/>
            </a:xfrm>
            <a:prstGeom prst="rect">
              <a:avLst/>
            </a:prstGeom>
            <a:solidFill>
              <a:schemeClr val="accent1"/>
            </a:solidFill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defTabSz="932559">
                <a:lnSpc>
                  <a:spcPct val="85000"/>
                </a:lnSpc>
                <a:defRPr sz="4800" spc="-100">
                  <a:latin typeface="+mj-lt"/>
                </a:defRPr>
              </a:lvl1pPr>
            </a:lstStyle>
            <a:p>
              <a:pPr marL="0" marR="0" lvl="0" indent="0" algn="ctr" defTabSz="932559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52" b="0" i="0" u="none" strike="noStrike" kern="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Projects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773159" y="3594993"/>
            <a:ext cx="2939874" cy="903332"/>
            <a:chOff x="740789" y="4114470"/>
            <a:chExt cx="2883785" cy="886396"/>
          </a:xfrm>
          <a:solidFill>
            <a:schemeClr val="bg2"/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740789" y="4114470"/>
              <a:ext cx="2883785" cy="886396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46623" rIns="46623" anchor="ctr"/>
            <a:lstStyle/>
            <a:p>
              <a:pPr marL="0" marR="0" lvl="0" indent="0" algn="ctr" defTabSz="9321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44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72764" y="4370223"/>
              <a:ext cx="1810306" cy="350371"/>
            </a:xfrm>
            <a:prstGeom prst="rect">
              <a:avLst/>
            </a:prstGeom>
            <a:solidFill>
              <a:schemeClr val="accent1"/>
            </a:solidFill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ctr" defTabSz="932559">
                <a:lnSpc>
                  <a:spcPct val="85000"/>
                </a:lnSpc>
                <a:defRPr sz="4800" spc="-100">
                  <a:latin typeface="+mj-lt"/>
                </a:defRPr>
              </a:lvl1pPr>
            </a:lstStyle>
            <a:p>
              <a:pPr marL="0" marR="0" lvl="0" indent="0" algn="ctr" defTabSz="932559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52" b="0" i="0" u="none" strike="noStrike" kern="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Tasks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6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43" y="218596"/>
            <a:ext cx="9961873" cy="2387600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Project Team Collaboration with Office 365 Groups, Microsoft Planner</a:t>
            </a:r>
          </a:p>
          <a:p>
            <a:r>
              <a:rPr lang="en-US" dirty="0">
                <a:hlinkClick r:id="rId2"/>
              </a:rPr>
              <a:t>https://tasks.office.com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 bwMode="auto">
          <a:xfrm>
            <a:off x="547158" y="236971"/>
            <a:ext cx="11096103" cy="690341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Project101 – Project &amp; Portfolio Management</a:t>
            </a:r>
            <a:endParaRPr dirty="0">
              <a:ln>
                <a:noFill/>
              </a:ln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08540" y="976023"/>
            <a:ext cx="1783910" cy="1742620"/>
          </a:xfrm>
          <a:prstGeom prst="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b"/>
          <a:lstStyle/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Program </a:t>
            </a:r>
          </a:p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267637" y="976022"/>
            <a:ext cx="1783910" cy="1742620"/>
          </a:xfrm>
          <a:prstGeom prst="rect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b"/>
          <a:lstStyle/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Request</a:t>
            </a:r>
          </a:p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139668" y="976022"/>
            <a:ext cx="1783910" cy="174262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b"/>
          <a:lstStyle/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Portfolio Analytics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39144" y="2799480"/>
            <a:ext cx="1783910" cy="1742620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b"/>
          <a:lstStyle/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Status </a:t>
            </a:r>
          </a:p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Reporting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417238" y="2799480"/>
            <a:ext cx="1783910" cy="17426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b"/>
          <a:lstStyle/>
          <a:p>
            <a:pPr defTabSz="911389">
              <a:defRPr/>
            </a:pPr>
            <a:r>
              <a:rPr lang="en-US" sz="1596" b="1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Issues &amp; Risk</a:t>
            </a:r>
          </a:p>
          <a:p>
            <a:pPr defTabSz="911389">
              <a:defRPr/>
            </a:pPr>
            <a:r>
              <a:rPr lang="en-US" sz="1596" b="1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011698" y="976020"/>
            <a:ext cx="1783910" cy="17426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b"/>
          <a:lstStyle/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BI &amp; Reporting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887940" y="973213"/>
            <a:ext cx="1783910" cy="174262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b"/>
          <a:lstStyle/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Team Collaboration </a:t>
            </a:r>
            <a:r>
              <a:rPr lang="en-US" sz="1596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&amp; Social</a:t>
            </a:r>
            <a:endParaRPr lang="en-US" sz="1596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879495" y="2799480"/>
            <a:ext cx="1783910" cy="17426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b"/>
          <a:lstStyle/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Native Mobile Apps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8011698" y="2799480"/>
            <a:ext cx="1783910" cy="1742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b"/>
          <a:lstStyle/>
          <a:p>
            <a:pPr defTabSz="911389">
              <a:defRPr/>
            </a:pPr>
            <a:r>
              <a:rPr lang="en-US" sz="1596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Resource Management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266591" y="2799479"/>
            <a:ext cx="1783910" cy="17426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b"/>
          <a:lstStyle/>
          <a:p>
            <a:pPr defTabSz="911389">
              <a:defRPr/>
            </a:pPr>
            <a:r>
              <a:rPr lang="en-US" sz="1596" b="1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Schedule Management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4537" y="976019"/>
            <a:ext cx="2138813" cy="3566081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178" tIns="45588" rIns="45588" bIns="91178" anchor="ctr"/>
          <a:lstStyle/>
          <a:p>
            <a:pPr algn="ctr" defTabSz="911389">
              <a:defRPr/>
            </a:pPr>
            <a:r>
              <a:rPr lang="en-US" sz="3600" b="1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anose="020B0502040204020203" pitchFamily="34" charset="0"/>
                <a:cs typeface="Segoe UI" panose="020B0502040204020203" pitchFamily="34" charset="0"/>
              </a:rPr>
              <a:t>Project101 PPM</a:t>
            </a:r>
          </a:p>
        </p:txBody>
      </p:sp>
      <p:sp>
        <p:nvSpPr>
          <p:cNvPr id="54285" name="Freeform 15"/>
          <p:cNvSpPr>
            <a:spLocks noEditPoints="1"/>
          </p:cNvSpPr>
          <p:nvPr/>
        </p:nvSpPr>
        <p:spPr bwMode="black">
          <a:xfrm>
            <a:off x="8631421" y="1231678"/>
            <a:ext cx="543088" cy="495587"/>
          </a:xfrm>
          <a:custGeom>
            <a:avLst/>
            <a:gdLst>
              <a:gd name="T0" fmla="*/ 98307 w 2416"/>
              <a:gd name="T1" fmla="*/ 159218 h 2209"/>
              <a:gd name="T2" fmla="*/ 118149 w 2416"/>
              <a:gd name="T3" fmla="*/ 172711 h 2209"/>
              <a:gd name="T4" fmla="*/ 199095 w 2416"/>
              <a:gd name="T5" fmla="*/ 156969 h 2209"/>
              <a:gd name="T6" fmla="*/ 291539 w 2416"/>
              <a:gd name="T7" fmla="*/ 158993 h 2209"/>
              <a:gd name="T8" fmla="*/ 326714 w 2416"/>
              <a:gd name="T9" fmla="*/ 157869 h 2209"/>
              <a:gd name="T10" fmla="*/ 322204 w 2416"/>
              <a:gd name="T11" fmla="*/ 89729 h 2209"/>
              <a:gd name="T12" fmla="*/ 296951 w 2416"/>
              <a:gd name="T13" fmla="*/ 27886 h 2209"/>
              <a:gd name="T14" fmla="*/ 248248 w 2416"/>
              <a:gd name="T15" fmla="*/ 4723 h 2209"/>
              <a:gd name="T16" fmla="*/ 120855 w 2416"/>
              <a:gd name="T17" fmla="*/ 56221 h 2209"/>
              <a:gd name="T18" fmla="*/ 79593 w 2416"/>
              <a:gd name="T19" fmla="*/ 97375 h 2209"/>
              <a:gd name="T20" fmla="*/ 87259 w 2416"/>
              <a:gd name="T21" fmla="*/ 119189 h 2209"/>
              <a:gd name="T22" fmla="*/ 101464 w 2416"/>
              <a:gd name="T23" fmla="*/ 271435 h 2209"/>
              <a:gd name="T24" fmla="*/ 139118 w 2416"/>
              <a:gd name="T25" fmla="*/ 286053 h 2209"/>
              <a:gd name="T26" fmla="*/ 155352 w 2416"/>
              <a:gd name="T27" fmla="*/ 285603 h 2209"/>
              <a:gd name="T28" fmla="*/ 147235 w 2416"/>
              <a:gd name="T29" fmla="*/ 267612 h 2209"/>
              <a:gd name="T30" fmla="*/ 141147 w 2416"/>
              <a:gd name="T31" fmla="*/ 253220 h 2209"/>
              <a:gd name="T32" fmla="*/ 124688 w 2416"/>
              <a:gd name="T33" fmla="*/ 227133 h 2209"/>
              <a:gd name="T34" fmla="*/ 87033 w 2416"/>
              <a:gd name="T35" fmla="*/ 169788 h 2209"/>
              <a:gd name="T36" fmla="*/ 47124 w 2416"/>
              <a:gd name="T37" fmla="*/ 128859 h 2209"/>
              <a:gd name="T38" fmla="*/ 10823 w 2416"/>
              <a:gd name="T39" fmla="*/ 176984 h 2209"/>
              <a:gd name="T40" fmla="*/ 27282 w 2416"/>
              <a:gd name="T41" fmla="*/ 267612 h 2209"/>
              <a:gd name="T42" fmla="*/ 80044 w 2416"/>
              <a:gd name="T43" fmla="*/ 264913 h 2209"/>
              <a:gd name="T44" fmla="*/ 453431 w 2416"/>
              <a:gd name="T45" fmla="*/ 42503 h 2209"/>
              <a:gd name="T46" fmla="*/ 331448 w 2416"/>
              <a:gd name="T47" fmla="*/ 5622 h 2209"/>
              <a:gd name="T48" fmla="*/ 311832 w 2416"/>
              <a:gd name="T49" fmla="*/ 44077 h 2209"/>
              <a:gd name="T50" fmla="*/ 345653 w 2416"/>
              <a:gd name="T51" fmla="*/ 137179 h 2209"/>
              <a:gd name="T52" fmla="*/ 358055 w 2416"/>
              <a:gd name="T53" fmla="*/ 180582 h 2209"/>
              <a:gd name="T54" fmla="*/ 388268 w 2416"/>
              <a:gd name="T55" fmla="*/ 210941 h 2209"/>
              <a:gd name="T56" fmla="*/ 429981 w 2416"/>
              <a:gd name="T57" fmla="*/ 278856 h 2209"/>
              <a:gd name="T58" fmla="*/ 513407 w 2416"/>
              <a:gd name="T59" fmla="*/ 255243 h 2209"/>
              <a:gd name="T60" fmla="*/ 523779 w 2416"/>
              <a:gd name="T61" fmla="*/ 113791 h 2209"/>
              <a:gd name="T62" fmla="*/ 401571 w 2416"/>
              <a:gd name="T63" fmla="*/ 269861 h 2209"/>
              <a:gd name="T64" fmla="*/ 399767 w 2416"/>
              <a:gd name="T65" fmla="*/ 263564 h 2209"/>
              <a:gd name="T66" fmla="*/ 357378 w 2416"/>
              <a:gd name="T67" fmla="*/ 193850 h 2209"/>
              <a:gd name="T68" fmla="*/ 296951 w 2416"/>
              <a:gd name="T69" fmla="*/ 167988 h 2209"/>
              <a:gd name="T70" fmla="*/ 204506 w 2416"/>
              <a:gd name="T71" fmla="*/ 166189 h 2209"/>
              <a:gd name="T72" fmla="*/ 110257 w 2416"/>
              <a:gd name="T73" fmla="*/ 186879 h 2209"/>
              <a:gd name="T74" fmla="*/ 141373 w 2416"/>
              <a:gd name="T75" fmla="*/ 225784 h 2209"/>
              <a:gd name="T76" fmla="*/ 158735 w 2416"/>
              <a:gd name="T77" fmla="*/ 265813 h 2209"/>
              <a:gd name="T78" fmla="*/ 158735 w 2416"/>
              <a:gd name="T79" fmla="*/ 266038 h 2209"/>
              <a:gd name="T80" fmla="*/ 196389 w 2416"/>
              <a:gd name="T81" fmla="*/ 299995 h 2209"/>
              <a:gd name="T82" fmla="*/ 266963 w 2416"/>
              <a:gd name="T83" fmla="*/ 319560 h 2209"/>
              <a:gd name="T84" fmla="*/ 320626 w 2416"/>
              <a:gd name="T85" fmla="*/ 346097 h 2209"/>
              <a:gd name="T86" fmla="*/ 386915 w 2416"/>
              <a:gd name="T87" fmla="*/ 343173 h 2209"/>
              <a:gd name="T88" fmla="*/ 408336 w 2416"/>
              <a:gd name="T89" fmla="*/ 311914 h 2209"/>
              <a:gd name="T90" fmla="*/ 407885 w 2416"/>
              <a:gd name="T91" fmla="*/ 291225 h 2209"/>
              <a:gd name="T92" fmla="*/ 264482 w 2416"/>
              <a:gd name="T93" fmla="*/ 334178 h 2209"/>
              <a:gd name="T94" fmla="*/ 235396 w 2416"/>
              <a:gd name="T95" fmla="*/ 329680 h 2209"/>
              <a:gd name="T96" fmla="*/ 221868 w 2416"/>
              <a:gd name="T97" fmla="*/ 353743 h 2209"/>
              <a:gd name="T98" fmla="*/ 182409 w 2416"/>
              <a:gd name="T99" fmla="*/ 403442 h 2209"/>
              <a:gd name="T100" fmla="*/ 169557 w 2416"/>
              <a:gd name="T101" fmla="*/ 452242 h 2209"/>
              <a:gd name="T102" fmla="*/ 175420 w 2416"/>
              <a:gd name="T103" fmla="*/ 483501 h 2209"/>
              <a:gd name="T104" fmla="*/ 198418 w 2416"/>
              <a:gd name="T105" fmla="*/ 489573 h 2209"/>
              <a:gd name="T106" fmla="*/ 228181 w 2416"/>
              <a:gd name="T107" fmla="*/ 450893 h 2209"/>
              <a:gd name="T108" fmla="*/ 276433 w 2416"/>
              <a:gd name="T109" fmla="*/ 389724 h 2209"/>
              <a:gd name="T110" fmla="*/ 280717 w 2416"/>
              <a:gd name="T111" fmla="*/ 346546 h 2209"/>
              <a:gd name="T112" fmla="*/ 179704 w 2416"/>
              <a:gd name="T113" fmla="*/ 386351 h 2209"/>
              <a:gd name="T114" fmla="*/ 220289 w 2416"/>
              <a:gd name="T115" fmla="*/ 341824 h 2209"/>
              <a:gd name="T116" fmla="*/ 187370 w 2416"/>
              <a:gd name="T117" fmla="*/ 311689 h 2209"/>
              <a:gd name="T118" fmla="*/ 131677 w 2416"/>
              <a:gd name="T119" fmla="*/ 292124 h 2209"/>
              <a:gd name="T120" fmla="*/ 50055 w 2416"/>
              <a:gd name="T121" fmla="*/ 339575 h 2209"/>
              <a:gd name="T122" fmla="*/ 128295 w 2416"/>
              <a:gd name="T123" fmla="*/ 406815 h 22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416" h="2209">
                <a:moveTo>
                  <a:pt x="387" y="530"/>
                </a:moveTo>
                <a:cubicBezTo>
                  <a:pt x="412" y="587"/>
                  <a:pt x="412" y="651"/>
                  <a:pt x="436" y="708"/>
                </a:cubicBezTo>
                <a:cubicBezTo>
                  <a:pt x="445" y="729"/>
                  <a:pt x="445" y="729"/>
                  <a:pt x="445" y="729"/>
                </a:cubicBezTo>
                <a:cubicBezTo>
                  <a:pt x="454" y="752"/>
                  <a:pt x="490" y="770"/>
                  <a:pt x="524" y="768"/>
                </a:cubicBezTo>
                <a:cubicBezTo>
                  <a:pt x="524" y="768"/>
                  <a:pt x="524" y="768"/>
                  <a:pt x="553" y="767"/>
                </a:cubicBezTo>
                <a:cubicBezTo>
                  <a:pt x="666" y="760"/>
                  <a:pt x="772" y="718"/>
                  <a:pt x="883" y="698"/>
                </a:cubicBezTo>
                <a:cubicBezTo>
                  <a:pt x="954" y="685"/>
                  <a:pt x="1003" y="722"/>
                  <a:pt x="1070" y="733"/>
                </a:cubicBezTo>
                <a:cubicBezTo>
                  <a:pt x="1146" y="746"/>
                  <a:pt x="1215" y="702"/>
                  <a:pt x="1293" y="707"/>
                </a:cubicBezTo>
                <a:cubicBezTo>
                  <a:pt x="1348" y="710"/>
                  <a:pt x="1362" y="715"/>
                  <a:pt x="1362" y="715"/>
                </a:cubicBezTo>
                <a:cubicBezTo>
                  <a:pt x="1391" y="726"/>
                  <a:pt x="1424" y="722"/>
                  <a:pt x="1449" y="702"/>
                </a:cubicBezTo>
                <a:cubicBezTo>
                  <a:pt x="1478" y="678"/>
                  <a:pt x="1478" y="646"/>
                  <a:pt x="1477" y="611"/>
                </a:cubicBezTo>
                <a:cubicBezTo>
                  <a:pt x="1474" y="540"/>
                  <a:pt x="1468" y="462"/>
                  <a:pt x="1429" y="399"/>
                </a:cubicBezTo>
                <a:cubicBezTo>
                  <a:pt x="1401" y="353"/>
                  <a:pt x="1374" y="306"/>
                  <a:pt x="1351" y="256"/>
                </a:cubicBezTo>
                <a:cubicBezTo>
                  <a:pt x="1332" y="215"/>
                  <a:pt x="1322" y="170"/>
                  <a:pt x="1317" y="124"/>
                </a:cubicBezTo>
                <a:cubicBezTo>
                  <a:pt x="1312" y="92"/>
                  <a:pt x="1317" y="40"/>
                  <a:pt x="1281" y="23"/>
                </a:cubicBezTo>
                <a:cubicBezTo>
                  <a:pt x="1229" y="0"/>
                  <a:pt x="1155" y="13"/>
                  <a:pt x="1101" y="21"/>
                </a:cubicBezTo>
                <a:cubicBezTo>
                  <a:pt x="972" y="38"/>
                  <a:pt x="844" y="76"/>
                  <a:pt x="727" y="134"/>
                </a:cubicBezTo>
                <a:cubicBezTo>
                  <a:pt x="660" y="167"/>
                  <a:pt x="596" y="206"/>
                  <a:pt x="536" y="250"/>
                </a:cubicBezTo>
                <a:cubicBezTo>
                  <a:pt x="488" y="285"/>
                  <a:pt x="440" y="319"/>
                  <a:pt x="399" y="362"/>
                </a:cubicBezTo>
                <a:cubicBezTo>
                  <a:pt x="380" y="382"/>
                  <a:pt x="359" y="405"/>
                  <a:pt x="353" y="433"/>
                </a:cubicBezTo>
                <a:cubicBezTo>
                  <a:pt x="346" y="467"/>
                  <a:pt x="367" y="492"/>
                  <a:pt x="381" y="520"/>
                </a:cubicBezTo>
                <a:cubicBezTo>
                  <a:pt x="383" y="523"/>
                  <a:pt x="385" y="527"/>
                  <a:pt x="387" y="530"/>
                </a:cubicBezTo>
                <a:close/>
                <a:moveTo>
                  <a:pt x="355" y="1178"/>
                </a:moveTo>
                <a:cubicBezTo>
                  <a:pt x="385" y="1181"/>
                  <a:pt x="417" y="1193"/>
                  <a:pt x="450" y="1207"/>
                </a:cubicBezTo>
                <a:cubicBezTo>
                  <a:pt x="487" y="1223"/>
                  <a:pt x="524" y="1242"/>
                  <a:pt x="558" y="1255"/>
                </a:cubicBezTo>
                <a:cubicBezTo>
                  <a:pt x="577" y="1263"/>
                  <a:pt x="598" y="1267"/>
                  <a:pt x="617" y="1272"/>
                </a:cubicBezTo>
                <a:cubicBezTo>
                  <a:pt x="635" y="1276"/>
                  <a:pt x="647" y="1281"/>
                  <a:pt x="665" y="1278"/>
                </a:cubicBezTo>
                <a:cubicBezTo>
                  <a:pt x="673" y="1276"/>
                  <a:pt x="684" y="1277"/>
                  <a:pt x="689" y="1270"/>
                </a:cubicBezTo>
                <a:cubicBezTo>
                  <a:pt x="701" y="1256"/>
                  <a:pt x="690" y="1228"/>
                  <a:pt x="680" y="1218"/>
                </a:cubicBezTo>
                <a:cubicBezTo>
                  <a:pt x="670" y="1209"/>
                  <a:pt x="661" y="1200"/>
                  <a:pt x="653" y="1190"/>
                </a:cubicBezTo>
                <a:cubicBezTo>
                  <a:pt x="648" y="1184"/>
                  <a:pt x="643" y="1177"/>
                  <a:pt x="640" y="1169"/>
                </a:cubicBezTo>
                <a:cubicBezTo>
                  <a:pt x="634" y="1156"/>
                  <a:pt x="627" y="1141"/>
                  <a:pt x="626" y="1126"/>
                </a:cubicBezTo>
                <a:cubicBezTo>
                  <a:pt x="625" y="1110"/>
                  <a:pt x="624" y="1097"/>
                  <a:pt x="619" y="1082"/>
                </a:cubicBezTo>
                <a:cubicBezTo>
                  <a:pt x="607" y="1051"/>
                  <a:pt x="583" y="1023"/>
                  <a:pt x="553" y="1010"/>
                </a:cubicBezTo>
                <a:cubicBezTo>
                  <a:pt x="553" y="1010"/>
                  <a:pt x="521" y="997"/>
                  <a:pt x="479" y="944"/>
                </a:cubicBezTo>
                <a:cubicBezTo>
                  <a:pt x="450" y="907"/>
                  <a:pt x="395" y="775"/>
                  <a:pt x="386" y="755"/>
                </a:cubicBezTo>
                <a:cubicBezTo>
                  <a:pt x="364" y="704"/>
                  <a:pt x="374" y="643"/>
                  <a:pt x="356" y="592"/>
                </a:cubicBezTo>
                <a:cubicBezTo>
                  <a:pt x="333" y="526"/>
                  <a:pt x="256" y="534"/>
                  <a:pt x="209" y="573"/>
                </a:cubicBezTo>
                <a:cubicBezTo>
                  <a:pt x="209" y="573"/>
                  <a:pt x="194" y="586"/>
                  <a:pt x="138" y="637"/>
                </a:cubicBezTo>
                <a:cubicBezTo>
                  <a:pt x="94" y="677"/>
                  <a:pt x="73" y="735"/>
                  <a:pt x="48" y="787"/>
                </a:cubicBezTo>
                <a:cubicBezTo>
                  <a:pt x="6" y="879"/>
                  <a:pt x="0" y="959"/>
                  <a:pt x="1" y="1058"/>
                </a:cubicBezTo>
                <a:cubicBezTo>
                  <a:pt x="2" y="1136"/>
                  <a:pt x="54" y="1160"/>
                  <a:pt x="121" y="1190"/>
                </a:cubicBezTo>
                <a:cubicBezTo>
                  <a:pt x="121" y="1190"/>
                  <a:pt x="132" y="1194"/>
                  <a:pt x="176" y="1197"/>
                </a:cubicBezTo>
                <a:cubicBezTo>
                  <a:pt x="235" y="1201"/>
                  <a:pt x="297" y="1172"/>
                  <a:pt x="355" y="1178"/>
                </a:cubicBezTo>
                <a:close/>
                <a:moveTo>
                  <a:pt x="2323" y="506"/>
                </a:moveTo>
                <a:cubicBezTo>
                  <a:pt x="2249" y="371"/>
                  <a:pt x="2134" y="255"/>
                  <a:pt x="2011" y="189"/>
                </a:cubicBezTo>
                <a:cubicBezTo>
                  <a:pt x="1900" y="130"/>
                  <a:pt x="1747" y="56"/>
                  <a:pt x="1622" y="40"/>
                </a:cubicBezTo>
                <a:cubicBezTo>
                  <a:pt x="1540" y="30"/>
                  <a:pt x="1470" y="25"/>
                  <a:pt x="1470" y="25"/>
                </a:cubicBezTo>
                <a:cubicBezTo>
                  <a:pt x="1417" y="21"/>
                  <a:pt x="1369" y="61"/>
                  <a:pt x="1364" y="114"/>
                </a:cubicBezTo>
                <a:cubicBezTo>
                  <a:pt x="1364" y="114"/>
                  <a:pt x="1362" y="137"/>
                  <a:pt x="1383" y="196"/>
                </a:cubicBezTo>
                <a:cubicBezTo>
                  <a:pt x="1409" y="267"/>
                  <a:pt x="1445" y="333"/>
                  <a:pt x="1485" y="398"/>
                </a:cubicBezTo>
                <a:cubicBezTo>
                  <a:pt x="1524" y="460"/>
                  <a:pt x="1530" y="538"/>
                  <a:pt x="1533" y="610"/>
                </a:cubicBezTo>
                <a:cubicBezTo>
                  <a:pt x="1535" y="657"/>
                  <a:pt x="1535" y="657"/>
                  <a:pt x="1535" y="657"/>
                </a:cubicBezTo>
                <a:cubicBezTo>
                  <a:pt x="1520" y="707"/>
                  <a:pt x="1544" y="773"/>
                  <a:pt x="1588" y="803"/>
                </a:cubicBezTo>
                <a:cubicBezTo>
                  <a:pt x="1588" y="803"/>
                  <a:pt x="1613" y="820"/>
                  <a:pt x="1644" y="848"/>
                </a:cubicBezTo>
                <a:cubicBezTo>
                  <a:pt x="1669" y="872"/>
                  <a:pt x="1698" y="902"/>
                  <a:pt x="1722" y="938"/>
                </a:cubicBezTo>
                <a:cubicBezTo>
                  <a:pt x="1755" y="989"/>
                  <a:pt x="1775" y="1050"/>
                  <a:pt x="1797" y="1107"/>
                </a:cubicBezTo>
                <a:cubicBezTo>
                  <a:pt x="1822" y="1173"/>
                  <a:pt x="1827" y="1230"/>
                  <a:pt x="1907" y="1240"/>
                </a:cubicBezTo>
                <a:cubicBezTo>
                  <a:pt x="1980" y="1250"/>
                  <a:pt x="2041" y="1287"/>
                  <a:pt x="2115" y="1256"/>
                </a:cubicBezTo>
                <a:cubicBezTo>
                  <a:pt x="2175" y="1230"/>
                  <a:pt x="2231" y="1180"/>
                  <a:pt x="2277" y="1135"/>
                </a:cubicBezTo>
                <a:cubicBezTo>
                  <a:pt x="2362" y="1050"/>
                  <a:pt x="2402" y="950"/>
                  <a:pt x="2409" y="847"/>
                </a:cubicBezTo>
                <a:cubicBezTo>
                  <a:pt x="2416" y="732"/>
                  <a:pt x="2383" y="613"/>
                  <a:pt x="2323" y="506"/>
                </a:cubicBezTo>
                <a:close/>
                <a:moveTo>
                  <a:pt x="1809" y="1295"/>
                </a:moveTo>
                <a:cubicBezTo>
                  <a:pt x="1803" y="1263"/>
                  <a:pt x="1789" y="1231"/>
                  <a:pt x="1781" y="1200"/>
                </a:cubicBezTo>
                <a:cubicBezTo>
                  <a:pt x="1781" y="1200"/>
                  <a:pt x="1781" y="1200"/>
                  <a:pt x="1774" y="1177"/>
                </a:cubicBezTo>
                <a:cubicBezTo>
                  <a:pt x="1774" y="1176"/>
                  <a:pt x="1773" y="1174"/>
                  <a:pt x="1773" y="1172"/>
                </a:cubicBezTo>
                <a:cubicBezTo>
                  <a:pt x="1752" y="1100"/>
                  <a:pt x="1731" y="1044"/>
                  <a:pt x="1689" y="980"/>
                </a:cubicBezTo>
                <a:cubicBezTo>
                  <a:pt x="1661" y="936"/>
                  <a:pt x="1625" y="896"/>
                  <a:pt x="1585" y="862"/>
                </a:cubicBezTo>
                <a:cubicBezTo>
                  <a:pt x="1552" y="833"/>
                  <a:pt x="1515" y="809"/>
                  <a:pt x="1476" y="790"/>
                </a:cubicBezTo>
                <a:cubicBezTo>
                  <a:pt x="1426" y="766"/>
                  <a:pt x="1372" y="751"/>
                  <a:pt x="1317" y="747"/>
                </a:cubicBezTo>
                <a:cubicBezTo>
                  <a:pt x="1239" y="743"/>
                  <a:pt x="1170" y="787"/>
                  <a:pt x="1094" y="774"/>
                </a:cubicBezTo>
                <a:cubicBezTo>
                  <a:pt x="1027" y="762"/>
                  <a:pt x="978" y="726"/>
                  <a:pt x="907" y="739"/>
                </a:cubicBezTo>
                <a:cubicBezTo>
                  <a:pt x="796" y="758"/>
                  <a:pt x="690" y="801"/>
                  <a:pt x="577" y="807"/>
                </a:cubicBezTo>
                <a:cubicBezTo>
                  <a:pt x="548" y="809"/>
                  <a:pt x="488" y="788"/>
                  <a:pt x="489" y="831"/>
                </a:cubicBezTo>
                <a:cubicBezTo>
                  <a:pt x="489" y="859"/>
                  <a:pt x="535" y="915"/>
                  <a:pt x="553" y="938"/>
                </a:cubicBezTo>
                <a:cubicBezTo>
                  <a:pt x="595" y="991"/>
                  <a:pt x="627" y="1004"/>
                  <a:pt x="627" y="1004"/>
                </a:cubicBezTo>
                <a:cubicBezTo>
                  <a:pt x="676" y="1025"/>
                  <a:pt x="709" y="1085"/>
                  <a:pt x="700" y="1137"/>
                </a:cubicBezTo>
                <a:cubicBezTo>
                  <a:pt x="700" y="1137"/>
                  <a:pt x="699" y="1143"/>
                  <a:pt x="704" y="1182"/>
                </a:cubicBezTo>
                <a:cubicBezTo>
                  <a:pt x="704" y="1182"/>
                  <a:pt x="704" y="1183"/>
                  <a:pt x="704" y="1183"/>
                </a:cubicBezTo>
                <a:cubicBezTo>
                  <a:pt x="704" y="1183"/>
                  <a:pt x="704" y="1183"/>
                  <a:pt x="704" y="1183"/>
                </a:cubicBezTo>
                <a:cubicBezTo>
                  <a:pt x="707" y="1209"/>
                  <a:pt x="734" y="1224"/>
                  <a:pt x="753" y="1238"/>
                </a:cubicBezTo>
                <a:cubicBezTo>
                  <a:pt x="796" y="1269"/>
                  <a:pt x="821" y="1312"/>
                  <a:pt x="871" y="1334"/>
                </a:cubicBezTo>
                <a:cubicBezTo>
                  <a:pt x="921" y="1356"/>
                  <a:pt x="975" y="1374"/>
                  <a:pt x="1030" y="1384"/>
                </a:cubicBezTo>
                <a:cubicBezTo>
                  <a:pt x="1079" y="1393"/>
                  <a:pt x="1143" y="1388"/>
                  <a:pt x="1184" y="1421"/>
                </a:cubicBezTo>
                <a:cubicBezTo>
                  <a:pt x="1223" y="1453"/>
                  <a:pt x="1247" y="1484"/>
                  <a:pt x="1295" y="1503"/>
                </a:cubicBezTo>
                <a:cubicBezTo>
                  <a:pt x="1335" y="1518"/>
                  <a:pt x="1380" y="1527"/>
                  <a:pt x="1422" y="1539"/>
                </a:cubicBezTo>
                <a:cubicBezTo>
                  <a:pt x="1463" y="1552"/>
                  <a:pt x="1502" y="1574"/>
                  <a:pt x="1545" y="1579"/>
                </a:cubicBezTo>
                <a:cubicBezTo>
                  <a:pt x="1608" y="1586"/>
                  <a:pt x="1668" y="1566"/>
                  <a:pt x="1716" y="1526"/>
                </a:cubicBezTo>
                <a:cubicBezTo>
                  <a:pt x="1739" y="1506"/>
                  <a:pt x="1759" y="1483"/>
                  <a:pt x="1775" y="1458"/>
                </a:cubicBezTo>
                <a:cubicBezTo>
                  <a:pt x="1790" y="1436"/>
                  <a:pt x="1806" y="1413"/>
                  <a:pt x="1811" y="1387"/>
                </a:cubicBezTo>
                <a:cubicBezTo>
                  <a:pt x="1816" y="1367"/>
                  <a:pt x="1814" y="1341"/>
                  <a:pt x="1812" y="1320"/>
                </a:cubicBezTo>
                <a:cubicBezTo>
                  <a:pt x="1812" y="1312"/>
                  <a:pt x="1810" y="1304"/>
                  <a:pt x="1809" y="1295"/>
                </a:cubicBezTo>
                <a:close/>
                <a:moveTo>
                  <a:pt x="1174" y="1487"/>
                </a:moveTo>
                <a:cubicBezTo>
                  <a:pt x="1173" y="1486"/>
                  <a:pt x="1173" y="1486"/>
                  <a:pt x="1173" y="1486"/>
                </a:cubicBezTo>
                <a:cubicBezTo>
                  <a:pt x="1149" y="1474"/>
                  <a:pt x="1132" y="1463"/>
                  <a:pt x="1105" y="1460"/>
                </a:cubicBezTo>
                <a:cubicBezTo>
                  <a:pt x="1086" y="1457"/>
                  <a:pt x="1058" y="1447"/>
                  <a:pt x="1044" y="1466"/>
                </a:cubicBezTo>
                <a:cubicBezTo>
                  <a:pt x="1035" y="1479"/>
                  <a:pt x="1028" y="1493"/>
                  <a:pt x="1021" y="1506"/>
                </a:cubicBezTo>
                <a:cubicBezTo>
                  <a:pt x="1009" y="1528"/>
                  <a:pt x="998" y="1552"/>
                  <a:pt x="984" y="1573"/>
                </a:cubicBezTo>
                <a:cubicBezTo>
                  <a:pt x="956" y="1616"/>
                  <a:pt x="925" y="1656"/>
                  <a:pt x="892" y="1695"/>
                </a:cubicBezTo>
                <a:cubicBezTo>
                  <a:pt x="866" y="1726"/>
                  <a:pt x="825" y="1756"/>
                  <a:pt x="809" y="1794"/>
                </a:cubicBezTo>
                <a:cubicBezTo>
                  <a:pt x="793" y="1830"/>
                  <a:pt x="802" y="1871"/>
                  <a:pt x="789" y="1907"/>
                </a:cubicBezTo>
                <a:cubicBezTo>
                  <a:pt x="776" y="1941"/>
                  <a:pt x="762" y="1975"/>
                  <a:pt x="752" y="2011"/>
                </a:cubicBezTo>
                <a:cubicBezTo>
                  <a:pt x="743" y="2043"/>
                  <a:pt x="720" y="2102"/>
                  <a:pt x="735" y="2135"/>
                </a:cubicBezTo>
                <a:cubicBezTo>
                  <a:pt x="746" y="2160"/>
                  <a:pt x="754" y="2153"/>
                  <a:pt x="778" y="2150"/>
                </a:cubicBezTo>
                <a:cubicBezTo>
                  <a:pt x="811" y="2145"/>
                  <a:pt x="847" y="2145"/>
                  <a:pt x="872" y="2170"/>
                </a:cubicBezTo>
                <a:cubicBezTo>
                  <a:pt x="880" y="2177"/>
                  <a:pt x="880" y="2177"/>
                  <a:pt x="880" y="2177"/>
                </a:cubicBezTo>
                <a:cubicBezTo>
                  <a:pt x="895" y="2209"/>
                  <a:pt x="926" y="2196"/>
                  <a:pt x="948" y="2148"/>
                </a:cubicBezTo>
                <a:cubicBezTo>
                  <a:pt x="948" y="2148"/>
                  <a:pt x="979" y="2082"/>
                  <a:pt x="1012" y="2005"/>
                </a:cubicBezTo>
                <a:cubicBezTo>
                  <a:pt x="1044" y="1930"/>
                  <a:pt x="1099" y="1861"/>
                  <a:pt x="1154" y="1801"/>
                </a:cubicBezTo>
                <a:cubicBezTo>
                  <a:pt x="1177" y="1776"/>
                  <a:pt x="1206" y="1761"/>
                  <a:pt x="1226" y="1733"/>
                </a:cubicBezTo>
                <a:cubicBezTo>
                  <a:pt x="1248" y="1702"/>
                  <a:pt x="1265" y="1664"/>
                  <a:pt x="1267" y="1625"/>
                </a:cubicBezTo>
                <a:cubicBezTo>
                  <a:pt x="1269" y="1596"/>
                  <a:pt x="1263" y="1564"/>
                  <a:pt x="1245" y="1541"/>
                </a:cubicBezTo>
                <a:cubicBezTo>
                  <a:pt x="1226" y="1515"/>
                  <a:pt x="1202" y="1501"/>
                  <a:pt x="1174" y="1487"/>
                </a:cubicBezTo>
                <a:close/>
                <a:moveTo>
                  <a:pt x="797" y="1718"/>
                </a:moveTo>
                <a:cubicBezTo>
                  <a:pt x="838" y="1673"/>
                  <a:pt x="878" y="1628"/>
                  <a:pt x="919" y="1583"/>
                </a:cubicBezTo>
                <a:cubicBezTo>
                  <a:pt x="935" y="1566"/>
                  <a:pt x="962" y="1543"/>
                  <a:pt x="977" y="1520"/>
                </a:cubicBezTo>
                <a:cubicBezTo>
                  <a:pt x="981" y="1515"/>
                  <a:pt x="984" y="1510"/>
                  <a:pt x="986" y="1504"/>
                </a:cubicBezTo>
                <a:cubicBezTo>
                  <a:pt x="1012" y="1431"/>
                  <a:pt x="881" y="1406"/>
                  <a:pt x="831" y="1386"/>
                </a:cubicBezTo>
                <a:cubicBezTo>
                  <a:pt x="782" y="1366"/>
                  <a:pt x="699" y="1338"/>
                  <a:pt x="649" y="1322"/>
                </a:cubicBezTo>
                <a:cubicBezTo>
                  <a:pt x="649" y="1322"/>
                  <a:pt x="623" y="1314"/>
                  <a:pt x="584" y="1299"/>
                </a:cubicBezTo>
                <a:cubicBezTo>
                  <a:pt x="473" y="1257"/>
                  <a:pt x="194" y="1132"/>
                  <a:pt x="183" y="1346"/>
                </a:cubicBezTo>
                <a:cubicBezTo>
                  <a:pt x="180" y="1402"/>
                  <a:pt x="206" y="1458"/>
                  <a:pt x="222" y="1510"/>
                </a:cubicBezTo>
                <a:cubicBezTo>
                  <a:pt x="253" y="1611"/>
                  <a:pt x="320" y="1720"/>
                  <a:pt x="409" y="1779"/>
                </a:cubicBezTo>
                <a:cubicBezTo>
                  <a:pt x="458" y="1811"/>
                  <a:pt x="512" y="1813"/>
                  <a:pt x="569" y="1809"/>
                </a:cubicBezTo>
                <a:cubicBezTo>
                  <a:pt x="666" y="1800"/>
                  <a:pt x="729" y="1795"/>
                  <a:pt x="797" y="17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91" tIns="41046" rIns="82091" bIns="41046"/>
          <a:lstStyle/>
          <a:p>
            <a:pPr defTabSz="910378"/>
            <a:endParaRPr lang="en-US" sz="1894" b="1">
              <a:solidFill>
                <a:srgbClr val="505050"/>
              </a:solidFill>
              <a:latin typeface="Segoe UI Light"/>
              <a:ea typeface="MS PGothic" panose="020B0600070205080204" pitchFamily="34" charset="-128"/>
            </a:endParaRPr>
          </a:p>
        </p:txBody>
      </p:sp>
      <p:sp>
        <p:nvSpPr>
          <p:cNvPr id="54286" name="Freeform 11"/>
          <p:cNvSpPr>
            <a:spLocks noEditPoints="1"/>
          </p:cNvSpPr>
          <p:nvPr/>
        </p:nvSpPr>
        <p:spPr bwMode="black">
          <a:xfrm>
            <a:off x="3002933" y="1292870"/>
            <a:ext cx="560505" cy="555756"/>
          </a:xfrm>
          <a:custGeom>
            <a:avLst/>
            <a:gdLst>
              <a:gd name="T0" fmla="*/ 121793 w 300"/>
              <a:gd name="T1" fmla="*/ 3751 h 297"/>
              <a:gd name="T2" fmla="*/ 211733 w 300"/>
              <a:gd name="T3" fmla="*/ 0 h 297"/>
              <a:gd name="T4" fmla="*/ 215480 w 300"/>
              <a:gd name="T5" fmla="*/ 22507 h 297"/>
              <a:gd name="T6" fmla="*/ 440329 w 300"/>
              <a:gd name="T7" fmla="*/ 22507 h 297"/>
              <a:gd name="T8" fmla="*/ 434708 w 300"/>
              <a:gd name="T9" fmla="*/ 0 h 297"/>
              <a:gd name="T10" fmla="*/ 346642 w 300"/>
              <a:gd name="T11" fmla="*/ 3751 h 297"/>
              <a:gd name="T12" fmla="*/ 440329 w 300"/>
              <a:gd name="T13" fmla="*/ 22507 h 297"/>
              <a:gd name="T14" fmla="*/ 183627 w 300"/>
              <a:gd name="T15" fmla="*/ 512042 h 297"/>
              <a:gd name="T16" fmla="*/ 0 w 300"/>
              <a:gd name="T17" fmla="*/ 553306 h 297"/>
              <a:gd name="T18" fmla="*/ 178005 w 300"/>
              <a:gd name="T19" fmla="*/ 557057 h 297"/>
              <a:gd name="T20" fmla="*/ 384117 w 300"/>
              <a:gd name="T21" fmla="*/ 557057 h 297"/>
              <a:gd name="T22" fmla="*/ 562122 w 300"/>
              <a:gd name="T23" fmla="*/ 553306 h 297"/>
              <a:gd name="T24" fmla="*/ 378495 w 300"/>
              <a:gd name="T25" fmla="*/ 512042 h 297"/>
              <a:gd name="T26" fmla="*/ 384117 w 300"/>
              <a:gd name="T27" fmla="*/ 557057 h 297"/>
              <a:gd name="T28" fmla="*/ 507784 w 300"/>
              <a:gd name="T29" fmla="*/ 155676 h 297"/>
              <a:gd name="T30" fmla="*/ 560248 w 300"/>
              <a:gd name="T31" fmla="*/ 502664 h 297"/>
              <a:gd name="T32" fmla="*/ 425339 w 300"/>
              <a:gd name="T33" fmla="*/ 316979 h 297"/>
              <a:gd name="T34" fmla="*/ 341021 w 300"/>
              <a:gd name="T35" fmla="*/ 311352 h 297"/>
              <a:gd name="T36" fmla="*/ 290430 w 300"/>
              <a:gd name="T37" fmla="*/ 285093 h 297"/>
              <a:gd name="T38" fmla="*/ 288556 w 300"/>
              <a:gd name="T39" fmla="*/ 298222 h 297"/>
              <a:gd name="T40" fmla="*/ 271692 w 300"/>
              <a:gd name="T41" fmla="*/ 296347 h 297"/>
              <a:gd name="T42" fmla="*/ 222975 w 300"/>
              <a:gd name="T43" fmla="*/ 285093 h 297"/>
              <a:gd name="T44" fmla="*/ 215480 w 300"/>
              <a:gd name="T45" fmla="*/ 316979 h 297"/>
              <a:gd name="T46" fmla="*/ 179879 w 300"/>
              <a:gd name="T47" fmla="*/ 502664 h 297"/>
              <a:gd name="T48" fmla="*/ 46844 w 300"/>
              <a:gd name="T49" fmla="*/ 316979 h 297"/>
              <a:gd name="T50" fmla="*/ 78697 w 300"/>
              <a:gd name="T51" fmla="*/ 142547 h 297"/>
              <a:gd name="T52" fmla="*/ 136783 w 300"/>
              <a:gd name="T53" fmla="*/ 110661 h 297"/>
              <a:gd name="T54" fmla="*/ 114298 w 300"/>
              <a:gd name="T55" fmla="*/ 106910 h 297"/>
              <a:gd name="T56" fmla="*/ 224849 w 300"/>
              <a:gd name="T57" fmla="*/ 28134 h 297"/>
              <a:gd name="T58" fmla="*/ 221101 w 300"/>
              <a:gd name="T59" fmla="*/ 110661 h 297"/>
              <a:gd name="T60" fmla="*/ 202364 w 300"/>
              <a:gd name="T61" fmla="*/ 127542 h 297"/>
              <a:gd name="T62" fmla="*/ 271692 w 300"/>
              <a:gd name="T63" fmla="*/ 116288 h 297"/>
              <a:gd name="T64" fmla="*/ 262324 w 300"/>
              <a:gd name="T65" fmla="*/ 114412 h 297"/>
              <a:gd name="T66" fmla="*/ 266071 w 300"/>
              <a:gd name="T67" fmla="*/ 103159 h 297"/>
              <a:gd name="T68" fmla="*/ 299798 w 300"/>
              <a:gd name="T69" fmla="*/ 105034 h 297"/>
              <a:gd name="T70" fmla="*/ 296051 w 300"/>
              <a:gd name="T71" fmla="*/ 116288 h 297"/>
              <a:gd name="T72" fmla="*/ 290430 w 300"/>
              <a:gd name="T73" fmla="*/ 127542 h 297"/>
              <a:gd name="T74" fmla="*/ 359758 w 300"/>
              <a:gd name="T75" fmla="*/ 110661 h 297"/>
              <a:gd name="T76" fmla="*/ 337273 w 300"/>
              <a:gd name="T77" fmla="*/ 106910 h 297"/>
              <a:gd name="T78" fmla="*/ 447824 w 300"/>
              <a:gd name="T79" fmla="*/ 28134 h 297"/>
              <a:gd name="T80" fmla="*/ 444076 w 300"/>
              <a:gd name="T81" fmla="*/ 110661 h 297"/>
              <a:gd name="T82" fmla="*/ 425339 w 300"/>
              <a:gd name="T83" fmla="*/ 142547 h 297"/>
              <a:gd name="T84" fmla="*/ 228596 w 300"/>
              <a:gd name="T85" fmla="*/ 155676 h 297"/>
              <a:gd name="T86" fmla="*/ 271692 w 300"/>
              <a:gd name="T87" fmla="*/ 135044 h 297"/>
              <a:gd name="T88" fmla="*/ 202364 w 300"/>
              <a:gd name="T89" fmla="*/ 142547 h 297"/>
              <a:gd name="T90" fmla="*/ 230470 w 300"/>
              <a:gd name="T91" fmla="*/ 146298 h 297"/>
              <a:gd name="T92" fmla="*/ 337273 w 300"/>
              <a:gd name="T93" fmla="*/ 142547 h 297"/>
              <a:gd name="T94" fmla="*/ 359758 w 300"/>
              <a:gd name="T95" fmla="*/ 135044 h 297"/>
              <a:gd name="T96" fmla="*/ 290430 w 300"/>
              <a:gd name="T97" fmla="*/ 155676 h 297"/>
              <a:gd name="T98" fmla="*/ 333526 w 300"/>
              <a:gd name="T99" fmla="*/ 146298 h 297"/>
              <a:gd name="T100" fmla="*/ 296051 w 300"/>
              <a:gd name="T101" fmla="*/ 189437 h 297"/>
              <a:gd name="T102" fmla="*/ 266071 w 300"/>
              <a:gd name="T103" fmla="*/ 221322 h 297"/>
              <a:gd name="T104" fmla="*/ 296051 w 300"/>
              <a:gd name="T105" fmla="*/ 189437 h 297"/>
              <a:gd name="T106" fmla="*/ 241712 w 300"/>
              <a:gd name="T107" fmla="*/ 170681 h 297"/>
              <a:gd name="T108" fmla="*/ 249207 w 300"/>
              <a:gd name="T109" fmla="*/ 264461 h 297"/>
              <a:gd name="T110" fmla="*/ 320410 w 300"/>
              <a:gd name="T111" fmla="*/ 170681 h 297"/>
              <a:gd name="T112" fmla="*/ 312915 w 300"/>
              <a:gd name="T113" fmla="*/ 264461 h 297"/>
              <a:gd name="T114" fmla="*/ 320410 w 300"/>
              <a:gd name="T115" fmla="*/ 170681 h 29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0" h="297">
                <a:moveTo>
                  <a:pt x="65" y="12"/>
                </a:moveTo>
                <a:cubicBezTo>
                  <a:pt x="65" y="2"/>
                  <a:pt x="65" y="2"/>
                  <a:pt x="65" y="2"/>
                </a:cubicBezTo>
                <a:cubicBezTo>
                  <a:pt x="65" y="1"/>
                  <a:pt x="67" y="0"/>
                  <a:pt x="6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4" y="0"/>
                  <a:pt x="115" y="1"/>
                  <a:pt x="115" y="2"/>
                </a:cubicBezTo>
                <a:cubicBezTo>
                  <a:pt x="115" y="12"/>
                  <a:pt x="115" y="12"/>
                  <a:pt x="115" y="12"/>
                </a:cubicBezTo>
                <a:lnTo>
                  <a:pt x="65" y="12"/>
                </a:lnTo>
                <a:close/>
                <a:moveTo>
                  <a:pt x="235" y="12"/>
                </a:moveTo>
                <a:cubicBezTo>
                  <a:pt x="235" y="2"/>
                  <a:pt x="235" y="2"/>
                  <a:pt x="235" y="2"/>
                </a:cubicBezTo>
                <a:cubicBezTo>
                  <a:pt x="235" y="1"/>
                  <a:pt x="233" y="0"/>
                  <a:pt x="232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6" y="0"/>
                  <a:pt x="185" y="1"/>
                  <a:pt x="185" y="2"/>
                </a:cubicBezTo>
                <a:cubicBezTo>
                  <a:pt x="185" y="12"/>
                  <a:pt x="185" y="12"/>
                  <a:pt x="185" y="12"/>
                </a:cubicBezTo>
                <a:lnTo>
                  <a:pt x="235" y="12"/>
                </a:lnTo>
                <a:close/>
                <a:moveTo>
                  <a:pt x="98" y="295"/>
                </a:moveTo>
                <a:cubicBezTo>
                  <a:pt x="98" y="273"/>
                  <a:pt x="98" y="273"/>
                  <a:pt x="98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6"/>
                  <a:pt x="1" y="297"/>
                  <a:pt x="2" y="297"/>
                </a:cubicBezTo>
                <a:cubicBezTo>
                  <a:pt x="95" y="297"/>
                  <a:pt x="95" y="297"/>
                  <a:pt x="95" y="297"/>
                </a:cubicBezTo>
                <a:cubicBezTo>
                  <a:pt x="97" y="297"/>
                  <a:pt x="98" y="296"/>
                  <a:pt x="98" y="295"/>
                </a:cubicBezTo>
                <a:close/>
                <a:moveTo>
                  <a:pt x="205" y="297"/>
                </a:moveTo>
                <a:cubicBezTo>
                  <a:pt x="298" y="297"/>
                  <a:pt x="298" y="297"/>
                  <a:pt x="298" y="297"/>
                </a:cubicBezTo>
                <a:cubicBezTo>
                  <a:pt x="299" y="297"/>
                  <a:pt x="300" y="296"/>
                  <a:pt x="300" y="295"/>
                </a:cubicBezTo>
                <a:cubicBezTo>
                  <a:pt x="300" y="273"/>
                  <a:pt x="300" y="273"/>
                  <a:pt x="300" y="273"/>
                </a:cubicBezTo>
                <a:cubicBezTo>
                  <a:pt x="202" y="273"/>
                  <a:pt x="202" y="273"/>
                  <a:pt x="202" y="273"/>
                </a:cubicBezTo>
                <a:cubicBezTo>
                  <a:pt x="202" y="295"/>
                  <a:pt x="202" y="295"/>
                  <a:pt x="202" y="295"/>
                </a:cubicBezTo>
                <a:cubicBezTo>
                  <a:pt x="202" y="296"/>
                  <a:pt x="203" y="297"/>
                  <a:pt x="205" y="297"/>
                </a:cubicBezTo>
                <a:close/>
                <a:moveTo>
                  <a:pt x="263" y="76"/>
                </a:moveTo>
                <a:cubicBezTo>
                  <a:pt x="267" y="76"/>
                  <a:pt x="270" y="79"/>
                  <a:pt x="271" y="83"/>
                </a:cubicBezTo>
                <a:cubicBezTo>
                  <a:pt x="275" y="169"/>
                  <a:pt x="275" y="169"/>
                  <a:pt x="275" y="169"/>
                </a:cubicBezTo>
                <a:cubicBezTo>
                  <a:pt x="299" y="268"/>
                  <a:pt x="299" y="268"/>
                  <a:pt x="299" y="268"/>
                </a:cubicBezTo>
                <a:cubicBezTo>
                  <a:pt x="204" y="268"/>
                  <a:pt x="204" y="268"/>
                  <a:pt x="204" y="268"/>
                </a:cubicBezTo>
                <a:cubicBezTo>
                  <a:pt x="227" y="169"/>
                  <a:pt x="227" y="169"/>
                  <a:pt x="227" y="169"/>
                </a:cubicBezTo>
                <a:cubicBezTo>
                  <a:pt x="185" y="169"/>
                  <a:pt x="185" y="169"/>
                  <a:pt x="185" y="169"/>
                </a:cubicBezTo>
                <a:cubicBezTo>
                  <a:pt x="183" y="169"/>
                  <a:pt x="182" y="168"/>
                  <a:pt x="182" y="166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55" y="152"/>
                  <a:pt x="155" y="152"/>
                  <a:pt x="155" y="152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5" y="159"/>
                  <a:pt x="154" y="159"/>
                  <a:pt x="154" y="159"/>
                </a:cubicBezTo>
                <a:cubicBezTo>
                  <a:pt x="146" y="159"/>
                  <a:pt x="146" y="159"/>
                  <a:pt x="146" y="159"/>
                </a:cubicBezTo>
                <a:cubicBezTo>
                  <a:pt x="146" y="159"/>
                  <a:pt x="145" y="159"/>
                  <a:pt x="145" y="158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119" y="152"/>
                  <a:pt x="119" y="152"/>
                  <a:pt x="119" y="152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8"/>
                  <a:pt x="117" y="169"/>
                  <a:pt x="115" y="169"/>
                </a:cubicBezTo>
                <a:cubicBezTo>
                  <a:pt x="73" y="169"/>
                  <a:pt x="73" y="169"/>
                  <a:pt x="73" y="169"/>
                </a:cubicBezTo>
                <a:cubicBezTo>
                  <a:pt x="96" y="268"/>
                  <a:pt x="96" y="268"/>
                  <a:pt x="96" y="268"/>
                </a:cubicBezTo>
                <a:cubicBezTo>
                  <a:pt x="1" y="268"/>
                  <a:pt x="1" y="268"/>
                  <a:pt x="1" y="268"/>
                </a:cubicBezTo>
                <a:cubicBezTo>
                  <a:pt x="25" y="169"/>
                  <a:pt x="25" y="169"/>
                  <a:pt x="25" y="169"/>
                </a:cubicBezTo>
                <a:cubicBezTo>
                  <a:pt x="34" y="83"/>
                  <a:pt x="34" y="83"/>
                  <a:pt x="34" y="83"/>
                </a:cubicBezTo>
                <a:cubicBezTo>
                  <a:pt x="34" y="79"/>
                  <a:pt x="38" y="76"/>
                  <a:pt x="42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59"/>
                  <a:pt x="73" y="59"/>
                  <a:pt x="73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62" y="59"/>
                  <a:pt x="61" y="58"/>
                  <a:pt x="61" y="57"/>
                </a:cubicBezTo>
                <a:cubicBezTo>
                  <a:pt x="61" y="15"/>
                  <a:pt x="61" y="15"/>
                  <a:pt x="61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58"/>
                  <a:pt x="119" y="59"/>
                  <a:pt x="118" y="59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5" y="62"/>
                  <a:pt x="145" y="62"/>
                  <a:pt x="145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1" y="62"/>
                  <a:pt x="140" y="61"/>
                  <a:pt x="140" y="61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0" y="55"/>
                  <a:pt x="141" y="55"/>
                  <a:pt x="142" y="55"/>
                </a:cubicBezTo>
                <a:cubicBezTo>
                  <a:pt x="158" y="55"/>
                  <a:pt x="158" y="55"/>
                  <a:pt x="158" y="55"/>
                </a:cubicBezTo>
                <a:cubicBezTo>
                  <a:pt x="159" y="55"/>
                  <a:pt x="160" y="55"/>
                  <a:pt x="160" y="56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0" y="61"/>
                  <a:pt x="159" y="62"/>
                  <a:pt x="158" y="62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192" y="68"/>
                  <a:pt x="192" y="68"/>
                  <a:pt x="192" y="68"/>
                </a:cubicBezTo>
                <a:cubicBezTo>
                  <a:pt x="192" y="59"/>
                  <a:pt x="192" y="59"/>
                  <a:pt x="192" y="59"/>
                </a:cubicBezTo>
                <a:cubicBezTo>
                  <a:pt x="182" y="59"/>
                  <a:pt x="182" y="59"/>
                  <a:pt x="182" y="59"/>
                </a:cubicBezTo>
                <a:cubicBezTo>
                  <a:pt x="181" y="59"/>
                  <a:pt x="180" y="58"/>
                  <a:pt x="180" y="5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239" y="15"/>
                  <a:pt x="239" y="15"/>
                  <a:pt x="239" y="15"/>
                </a:cubicBezTo>
                <a:cubicBezTo>
                  <a:pt x="239" y="57"/>
                  <a:pt x="239" y="57"/>
                  <a:pt x="239" y="57"/>
                </a:cubicBezTo>
                <a:cubicBezTo>
                  <a:pt x="239" y="58"/>
                  <a:pt x="238" y="59"/>
                  <a:pt x="237" y="59"/>
                </a:cubicBezTo>
                <a:cubicBezTo>
                  <a:pt x="227" y="59"/>
                  <a:pt x="227" y="59"/>
                  <a:pt x="227" y="59"/>
                </a:cubicBezTo>
                <a:cubicBezTo>
                  <a:pt x="227" y="76"/>
                  <a:pt x="227" y="76"/>
                  <a:pt x="227" y="76"/>
                </a:cubicBezTo>
                <a:lnTo>
                  <a:pt x="263" y="76"/>
                </a:lnTo>
                <a:close/>
                <a:moveTo>
                  <a:pt x="122" y="83"/>
                </a:moveTo>
                <a:cubicBezTo>
                  <a:pt x="145" y="83"/>
                  <a:pt x="145" y="83"/>
                  <a:pt x="145" y="83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22" y="76"/>
                  <a:pt x="123" y="77"/>
                  <a:pt x="123" y="78"/>
                </a:cubicBezTo>
                <a:lnTo>
                  <a:pt x="122" y="83"/>
                </a:lnTo>
                <a:close/>
                <a:moveTo>
                  <a:pt x="180" y="76"/>
                </a:moveTo>
                <a:cubicBezTo>
                  <a:pt x="192" y="76"/>
                  <a:pt x="192" y="76"/>
                  <a:pt x="192" y="76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78"/>
                  <a:pt x="178" y="78"/>
                  <a:pt x="178" y="78"/>
                </a:cubicBezTo>
                <a:cubicBezTo>
                  <a:pt x="177" y="77"/>
                  <a:pt x="178" y="76"/>
                  <a:pt x="180" y="76"/>
                </a:cubicBezTo>
                <a:close/>
                <a:moveTo>
                  <a:pt x="158" y="101"/>
                </a:moveTo>
                <a:cubicBezTo>
                  <a:pt x="142" y="101"/>
                  <a:pt x="142" y="101"/>
                  <a:pt x="142" y="101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58" y="118"/>
                  <a:pt x="158" y="118"/>
                  <a:pt x="158" y="118"/>
                </a:cubicBezTo>
                <a:lnTo>
                  <a:pt x="158" y="101"/>
                </a:lnTo>
                <a:close/>
                <a:moveTo>
                  <a:pt x="133" y="91"/>
                </a:moveTo>
                <a:cubicBezTo>
                  <a:pt x="129" y="91"/>
                  <a:pt x="129" y="91"/>
                  <a:pt x="129" y="91"/>
                </a:cubicBezTo>
                <a:cubicBezTo>
                  <a:pt x="129" y="141"/>
                  <a:pt x="129" y="141"/>
                  <a:pt x="129" y="141"/>
                </a:cubicBezTo>
                <a:cubicBezTo>
                  <a:pt x="133" y="141"/>
                  <a:pt x="133" y="141"/>
                  <a:pt x="133" y="141"/>
                </a:cubicBezTo>
                <a:lnTo>
                  <a:pt x="133" y="91"/>
                </a:lnTo>
                <a:close/>
                <a:moveTo>
                  <a:pt x="171" y="91"/>
                </a:moveTo>
                <a:cubicBezTo>
                  <a:pt x="167" y="91"/>
                  <a:pt x="167" y="91"/>
                  <a:pt x="167" y="91"/>
                </a:cubicBezTo>
                <a:cubicBezTo>
                  <a:pt x="167" y="141"/>
                  <a:pt x="167" y="141"/>
                  <a:pt x="167" y="141"/>
                </a:cubicBezTo>
                <a:cubicBezTo>
                  <a:pt x="171" y="141"/>
                  <a:pt x="171" y="141"/>
                  <a:pt x="171" y="141"/>
                </a:cubicBezTo>
                <a:lnTo>
                  <a:pt x="171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91" tIns="41046" rIns="82091" bIns="41046"/>
          <a:lstStyle/>
          <a:p>
            <a:pPr defTabSz="910378"/>
            <a:endParaRPr lang="en-US" sz="1894" b="1">
              <a:solidFill>
                <a:srgbClr val="505050"/>
              </a:solidFill>
              <a:latin typeface="Segoe UI Light"/>
              <a:ea typeface="MS PGothic" panose="020B0600070205080204" pitchFamily="34" charset="-128"/>
            </a:endParaRPr>
          </a:p>
        </p:txBody>
      </p:sp>
      <p:sp>
        <p:nvSpPr>
          <p:cNvPr id="54287" name="Freeform 9"/>
          <p:cNvSpPr>
            <a:spLocks noEditPoints="1"/>
          </p:cNvSpPr>
          <p:nvPr/>
        </p:nvSpPr>
        <p:spPr bwMode="black">
          <a:xfrm>
            <a:off x="2976861" y="3103662"/>
            <a:ext cx="577923" cy="577923"/>
          </a:xfrm>
          <a:custGeom>
            <a:avLst/>
            <a:gdLst>
              <a:gd name="T0" fmla="*/ 393904 w 300"/>
              <a:gd name="T1" fmla="*/ 119685 h 300"/>
              <a:gd name="T2" fmla="*/ 447970 w 300"/>
              <a:gd name="T3" fmla="*/ 146710 h 300"/>
              <a:gd name="T4" fmla="*/ 393904 w 300"/>
              <a:gd name="T5" fmla="*/ 171806 h 300"/>
              <a:gd name="T6" fmla="*/ 335977 w 300"/>
              <a:gd name="T7" fmla="*/ 160223 h 300"/>
              <a:gd name="T8" fmla="*/ 343701 w 300"/>
              <a:gd name="T9" fmla="*/ 94590 h 300"/>
              <a:gd name="T10" fmla="*/ 289636 w 300"/>
              <a:gd name="T11" fmla="*/ 67564 h 300"/>
              <a:gd name="T12" fmla="*/ 343701 w 300"/>
              <a:gd name="T13" fmla="*/ 42469 h 300"/>
              <a:gd name="T14" fmla="*/ 401628 w 300"/>
              <a:gd name="T15" fmla="*/ 54051 h 300"/>
              <a:gd name="T16" fmla="*/ 556100 w 300"/>
              <a:gd name="T17" fmla="*/ 384150 h 300"/>
              <a:gd name="T18" fmla="*/ 513620 w 300"/>
              <a:gd name="T19" fmla="*/ 422758 h 300"/>
              <a:gd name="T20" fmla="*/ 326323 w 300"/>
              <a:gd name="T21" fmla="*/ 467157 h 300"/>
              <a:gd name="T22" fmla="*/ 90752 w 300"/>
              <a:gd name="T23" fmla="*/ 337820 h 300"/>
              <a:gd name="T24" fmla="*/ 251017 w 300"/>
              <a:gd name="T25" fmla="*/ 308864 h 300"/>
              <a:gd name="T26" fmla="*/ 382319 w 300"/>
              <a:gd name="T27" fmla="*/ 305003 h 300"/>
              <a:gd name="T28" fmla="*/ 388112 w 300"/>
              <a:gd name="T29" fmla="*/ 353263 h 300"/>
              <a:gd name="T30" fmla="*/ 278050 w 300"/>
              <a:gd name="T31" fmla="*/ 366776 h 300"/>
              <a:gd name="T32" fmla="*/ 430591 w 300"/>
              <a:gd name="T33" fmla="*/ 399593 h 300"/>
              <a:gd name="T34" fmla="*/ 554169 w 300"/>
              <a:gd name="T35" fmla="*/ 351333 h 300"/>
              <a:gd name="T36" fmla="*/ 65651 w 300"/>
              <a:gd name="T37" fmla="*/ 312725 h 300"/>
              <a:gd name="T38" fmla="*/ 0 w 300"/>
              <a:gd name="T39" fmla="*/ 440131 h 300"/>
              <a:gd name="T40" fmla="*/ 75305 w 300"/>
              <a:gd name="T41" fmla="*/ 432410 h 300"/>
              <a:gd name="T42" fmla="*/ 65651 w 300"/>
              <a:gd name="T43" fmla="*/ 312725 h 300"/>
              <a:gd name="T44" fmla="*/ 579271 w 300"/>
              <a:gd name="T45" fmla="*/ 567538 h 300"/>
              <a:gd name="T46" fmla="*/ 0 w 300"/>
              <a:gd name="T47" fmla="*/ 579120 h 300"/>
              <a:gd name="T48" fmla="*/ 521344 w 300"/>
              <a:gd name="T49" fmla="*/ 166014 h 300"/>
              <a:gd name="T50" fmla="*/ 529068 w 300"/>
              <a:gd name="T51" fmla="*/ 131267 h 300"/>
              <a:gd name="T52" fmla="*/ 571547 w 300"/>
              <a:gd name="T53" fmla="*/ 84938 h 300"/>
              <a:gd name="T54" fmla="*/ 559962 w 300"/>
              <a:gd name="T55" fmla="*/ 17374 h 300"/>
              <a:gd name="T56" fmla="*/ 461486 w 300"/>
              <a:gd name="T57" fmla="*/ 15443 h 300"/>
              <a:gd name="T58" fmla="*/ 467279 w 300"/>
              <a:gd name="T59" fmla="*/ 65634 h 300"/>
              <a:gd name="T60" fmla="*/ 509758 w 300"/>
              <a:gd name="T61" fmla="*/ 21234 h 300"/>
              <a:gd name="T62" fmla="*/ 552238 w 300"/>
              <a:gd name="T63" fmla="*/ 59842 h 300"/>
              <a:gd name="T64" fmla="*/ 529068 w 300"/>
              <a:gd name="T65" fmla="*/ 96520 h 300"/>
              <a:gd name="T66" fmla="*/ 500104 w 300"/>
              <a:gd name="T67" fmla="*/ 131267 h 300"/>
              <a:gd name="T68" fmla="*/ 494311 w 300"/>
              <a:gd name="T69" fmla="*/ 166014 h 300"/>
              <a:gd name="T70" fmla="*/ 521344 w 300"/>
              <a:gd name="T71" fmla="*/ 214274 h 300"/>
              <a:gd name="T72" fmla="*/ 494311 w 300"/>
              <a:gd name="T73" fmla="*/ 189179 h 300"/>
              <a:gd name="T74" fmla="*/ 521344 w 300"/>
              <a:gd name="T75" fmla="*/ 214274 h 300"/>
              <a:gd name="T76" fmla="*/ 144818 w 300"/>
              <a:gd name="T77" fmla="*/ 214274 h 300"/>
              <a:gd name="T78" fmla="*/ 189229 w 300"/>
              <a:gd name="T79" fmla="*/ 0 h 300"/>
              <a:gd name="T80" fmla="*/ 295428 w 300"/>
              <a:gd name="T81" fmla="*/ 214274 h 300"/>
              <a:gd name="T82" fmla="*/ 243294 w 300"/>
              <a:gd name="T83" fmla="*/ 146710 h 300"/>
              <a:gd name="T84" fmla="*/ 237501 w 300"/>
              <a:gd name="T85" fmla="*/ 125476 h 300"/>
              <a:gd name="T86" fmla="*/ 204676 w 300"/>
              <a:gd name="T87" fmla="*/ 25095 h 300"/>
              <a:gd name="T88" fmla="*/ 193090 w 300"/>
              <a:gd name="T89" fmla="*/ 63703 h 300"/>
              <a:gd name="T90" fmla="*/ 237501 w 300"/>
              <a:gd name="T91" fmla="*/ 125476 h 3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0" h="300">
                <a:moveTo>
                  <a:pt x="174" y="83"/>
                </a:moveTo>
                <a:cubicBezTo>
                  <a:pt x="204" y="62"/>
                  <a:pt x="204" y="62"/>
                  <a:pt x="204" y="62"/>
                </a:cubicBezTo>
                <a:cubicBezTo>
                  <a:pt x="204" y="76"/>
                  <a:pt x="204" y="76"/>
                  <a:pt x="204" y="76"/>
                </a:cubicBezTo>
                <a:cubicBezTo>
                  <a:pt x="232" y="76"/>
                  <a:pt x="232" y="76"/>
                  <a:pt x="232" y="76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4" y="104"/>
                  <a:pt x="204" y="104"/>
                  <a:pt x="204" y="104"/>
                </a:cubicBezTo>
                <a:lnTo>
                  <a:pt x="174" y="83"/>
                </a:lnTo>
                <a:close/>
                <a:moveTo>
                  <a:pt x="208" y="28"/>
                </a:moveTo>
                <a:cubicBezTo>
                  <a:pt x="178" y="49"/>
                  <a:pt x="178" y="49"/>
                  <a:pt x="178" y="49"/>
                </a:cubicBezTo>
                <a:cubicBezTo>
                  <a:pt x="178" y="35"/>
                  <a:pt x="178" y="35"/>
                  <a:pt x="178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78" y="22"/>
                  <a:pt x="178" y="22"/>
                  <a:pt x="178" y="22"/>
                </a:cubicBezTo>
                <a:cubicBezTo>
                  <a:pt x="178" y="7"/>
                  <a:pt x="178" y="7"/>
                  <a:pt x="178" y="7"/>
                </a:cubicBezTo>
                <a:lnTo>
                  <a:pt x="208" y="28"/>
                </a:lnTo>
                <a:close/>
                <a:moveTo>
                  <a:pt x="300" y="190"/>
                </a:moveTo>
                <a:cubicBezTo>
                  <a:pt x="300" y="190"/>
                  <a:pt x="299" y="191"/>
                  <a:pt x="288" y="199"/>
                </a:cubicBezTo>
                <a:cubicBezTo>
                  <a:pt x="288" y="199"/>
                  <a:pt x="286" y="203"/>
                  <a:pt x="285" y="203"/>
                </a:cubicBezTo>
                <a:cubicBezTo>
                  <a:pt x="280" y="207"/>
                  <a:pt x="275" y="212"/>
                  <a:pt x="266" y="219"/>
                </a:cubicBezTo>
                <a:cubicBezTo>
                  <a:pt x="257" y="219"/>
                  <a:pt x="238" y="228"/>
                  <a:pt x="229" y="233"/>
                </a:cubicBezTo>
                <a:cubicBezTo>
                  <a:pt x="212" y="233"/>
                  <a:pt x="187" y="237"/>
                  <a:pt x="169" y="242"/>
                </a:cubicBezTo>
                <a:cubicBezTo>
                  <a:pt x="143" y="237"/>
                  <a:pt x="140" y="244"/>
                  <a:pt x="47" y="220"/>
                </a:cubicBezTo>
                <a:cubicBezTo>
                  <a:pt x="47" y="220"/>
                  <a:pt x="47" y="183"/>
                  <a:pt x="47" y="175"/>
                </a:cubicBezTo>
                <a:cubicBezTo>
                  <a:pt x="64" y="170"/>
                  <a:pt x="69" y="160"/>
                  <a:pt x="89" y="157"/>
                </a:cubicBezTo>
                <a:cubicBezTo>
                  <a:pt x="103" y="155"/>
                  <a:pt x="116" y="156"/>
                  <a:pt x="130" y="160"/>
                </a:cubicBezTo>
                <a:cubicBezTo>
                  <a:pt x="139" y="163"/>
                  <a:pt x="148" y="164"/>
                  <a:pt x="163" y="163"/>
                </a:cubicBezTo>
                <a:cubicBezTo>
                  <a:pt x="176" y="162"/>
                  <a:pt x="181" y="158"/>
                  <a:pt x="198" y="158"/>
                </a:cubicBezTo>
                <a:cubicBezTo>
                  <a:pt x="209" y="158"/>
                  <a:pt x="220" y="165"/>
                  <a:pt x="219" y="171"/>
                </a:cubicBezTo>
                <a:cubicBezTo>
                  <a:pt x="219" y="177"/>
                  <a:pt x="208" y="183"/>
                  <a:pt x="201" y="183"/>
                </a:cubicBezTo>
                <a:cubicBezTo>
                  <a:pt x="185" y="184"/>
                  <a:pt x="189" y="183"/>
                  <a:pt x="174" y="183"/>
                </a:cubicBezTo>
                <a:cubicBezTo>
                  <a:pt x="156" y="182"/>
                  <a:pt x="155" y="186"/>
                  <a:pt x="144" y="190"/>
                </a:cubicBezTo>
                <a:cubicBezTo>
                  <a:pt x="155" y="194"/>
                  <a:pt x="162" y="198"/>
                  <a:pt x="177" y="206"/>
                </a:cubicBezTo>
                <a:cubicBezTo>
                  <a:pt x="193" y="204"/>
                  <a:pt x="209" y="206"/>
                  <a:pt x="223" y="207"/>
                </a:cubicBezTo>
                <a:cubicBezTo>
                  <a:pt x="235" y="204"/>
                  <a:pt x="241" y="199"/>
                  <a:pt x="255" y="198"/>
                </a:cubicBezTo>
                <a:cubicBezTo>
                  <a:pt x="264" y="191"/>
                  <a:pt x="276" y="180"/>
                  <a:pt x="287" y="182"/>
                </a:cubicBezTo>
                <a:cubicBezTo>
                  <a:pt x="293" y="183"/>
                  <a:pt x="300" y="190"/>
                  <a:pt x="300" y="190"/>
                </a:cubicBezTo>
                <a:close/>
                <a:moveTo>
                  <a:pt x="34" y="162"/>
                </a:moveTo>
                <a:cubicBezTo>
                  <a:pt x="0" y="162"/>
                  <a:pt x="0" y="162"/>
                  <a:pt x="0" y="162"/>
                </a:cubicBezTo>
                <a:cubicBezTo>
                  <a:pt x="0" y="228"/>
                  <a:pt x="0" y="228"/>
                  <a:pt x="0" y="228"/>
                </a:cubicBezTo>
                <a:cubicBezTo>
                  <a:pt x="34" y="228"/>
                  <a:pt x="34" y="228"/>
                  <a:pt x="34" y="228"/>
                </a:cubicBezTo>
                <a:cubicBezTo>
                  <a:pt x="37" y="228"/>
                  <a:pt x="39" y="226"/>
                  <a:pt x="39" y="224"/>
                </a:cubicBezTo>
                <a:cubicBezTo>
                  <a:pt x="39" y="166"/>
                  <a:pt x="39" y="166"/>
                  <a:pt x="39" y="166"/>
                </a:cubicBezTo>
                <a:cubicBezTo>
                  <a:pt x="39" y="164"/>
                  <a:pt x="37" y="162"/>
                  <a:pt x="34" y="162"/>
                </a:cubicBezTo>
                <a:close/>
                <a:moveTo>
                  <a:pt x="300" y="300"/>
                </a:moveTo>
                <a:cubicBezTo>
                  <a:pt x="300" y="294"/>
                  <a:pt x="300" y="294"/>
                  <a:pt x="300" y="294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300"/>
                  <a:pt x="0" y="300"/>
                  <a:pt x="0" y="300"/>
                </a:cubicBezTo>
                <a:cubicBezTo>
                  <a:pt x="300" y="300"/>
                  <a:pt x="300" y="300"/>
                  <a:pt x="300" y="300"/>
                </a:cubicBezTo>
                <a:close/>
                <a:moveTo>
                  <a:pt x="270" y="86"/>
                </a:moveTo>
                <a:cubicBezTo>
                  <a:pt x="270" y="81"/>
                  <a:pt x="270" y="77"/>
                  <a:pt x="271" y="74"/>
                </a:cubicBezTo>
                <a:cubicBezTo>
                  <a:pt x="272" y="72"/>
                  <a:pt x="273" y="70"/>
                  <a:pt x="274" y="68"/>
                </a:cubicBezTo>
                <a:cubicBezTo>
                  <a:pt x="275" y="66"/>
                  <a:pt x="278" y="63"/>
                  <a:pt x="283" y="59"/>
                </a:cubicBezTo>
                <a:cubicBezTo>
                  <a:pt x="289" y="53"/>
                  <a:pt x="294" y="48"/>
                  <a:pt x="296" y="44"/>
                </a:cubicBezTo>
                <a:cubicBezTo>
                  <a:pt x="299" y="40"/>
                  <a:pt x="300" y="35"/>
                  <a:pt x="300" y="31"/>
                </a:cubicBezTo>
                <a:cubicBezTo>
                  <a:pt x="300" y="22"/>
                  <a:pt x="296" y="15"/>
                  <a:pt x="290" y="9"/>
                </a:cubicBezTo>
                <a:cubicBezTo>
                  <a:pt x="283" y="3"/>
                  <a:pt x="275" y="0"/>
                  <a:pt x="264" y="0"/>
                </a:cubicBezTo>
                <a:cubicBezTo>
                  <a:pt x="253" y="0"/>
                  <a:pt x="245" y="3"/>
                  <a:pt x="239" y="8"/>
                </a:cubicBezTo>
                <a:cubicBezTo>
                  <a:pt x="231" y="15"/>
                  <a:pt x="228" y="24"/>
                  <a:pt x="228" y="34"/>
                </a:cubicBezTo>
                <a:cubicBezTo>
                  <a:pt x="242" y="34"/>
                  <a:pt x="242" y="34"/>
                  <a:pt x="242" y="34"/>
                </a:cubicBezTo>
                <a:cubicBezTo>
                  <a:pt x="243" y="26"/>
                  <a:pt x="243" y="21"/>
                  <a:pt x="249" y="17"/>
                </a:cubicBezTo>
                <a:cubicBezTo>
                  <a:pt x="253" y="13"/>
                  <a:pt x="258" y="11"/>
                  <a:pt x="264" y="11"/>
                </a:cubicBezTo>
                <a:cubicBezTo>
                  <a:pt x="270" y="11"/>
                  <a:pt x="277" y="13"/>
                  <a:pt x="281" y="17"/>
                </a:cubicBezTo>
                <a:cubicBezTo>
                  <a:pt x="285" y="21"/>
                  <a:pt x="286" y="25"/>
                  <a:pt x="286" y="31"/>
                </a:cubicBezTo>
                <a:cubicBezTo>
                  <a:pt x="286" y="34"/>
                  <a:pt x="285" y="37"/>
                  <a:pt x="283" y="40"/>
                </a:cubicBezTo>
                <a:cubicBezTo>
                  <a:pt x="282" y="42"/>
                  <a:pt x="279" y="46"/>
                  <a:pt x="274" y="50"/>
                </a:cubicBezTo>
                <a:cubicBezTo>
                  <a:pt x="269" y="54"/>
                  <a:pt x="266" y="57"/>
                  <a:pt x="264" y="59"/>
                </a:cubicBezTo>
                <a:cubicBezTo>
                  <a:pt x="262" y="62"/>
                  <a:pt x="260" y="65"/>
                  <a:pt x="259" y="68"/>
                </a:cubicBezTo>
                <a:cubicBezTo>
                  <a:pt x="257" y="72"/>
                  <a:pt x="256" y="77"/>
                  <a:pt x="256" y="82"/>
                </a:cubicBezTo>
                <a:cubicBezTo>
                  <a:pt x="256" y="83"/>
                  <a:pt x="256" y="85"/>
                  <a:pt x="256" y="86"/>
                </a:cubicBezTo>
                <a:lnTo>
                  <a:pt x="270" y="86"/>
                </a:lnTo>
                <a:close/>
                <a:moveTo>
                  <a:pt x="270" y="111"/>
                </a:moveTo>
                <a:cubicBezTo>
                  <a:pt x="270" y="98"/>
                  <a:pt x="270" y="98"/>
                  <a:pt x="270" y="98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56" y="111"/>
                  <a:pt x="256" y="111"/>
                  <a:pt x="256" y="111"/>
                </a:cubicBezTo>
                <a:lnTo>
                  <a:pt x="270" y="111"/>
                </a:lnTo>
                <a:close/>
                <a:moveTo>
                  <a:pt x="86" y="76"/>
                </a:moveTo>
                <a:cubicBezTo>
                  <a:pt x="75" y="111"/>
                  <a:pt x="75" y="111"/>
                  <a:pt x="75" y="111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98" y="0"/>
                  <a:pt x="98" y="0"/>
                  <a:pt x="98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26" y="76"/>
                  <a:pt x="126" y="76"/>
                  <a:pt x="126" y="76"/>
                </a:cubicBezTo>
                <a:lnTo>
                  <a:pt x="86" y="76"/>
                </a:lnTo>
                <a:close/>
                <a:moveTo>
                  <a:pt x="123" y="65"/>
                </a:moveTo>
                <a:cubicBezTo>
                  <a:pt x="112" y="33"/>
                  <a:pt x="112" y="33"/>
                  <a:pt x="112" y="33"/>
                </a:cubicBezTo>
                <a:cubicBezTo>
                  <a:pt x="109" y="26"/>
                  <a:pt x="108" y="19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4" y="19"/>
                  <a:pt x="102" y="26"/>
                  <a:pt x="100" y="33"/>
                </a:cubicBezTo>
                <a:cubicBezTo>
                  <a:pt x="89" y="65"/>
                  <a:pt x="89" y="65"/>
                  <a:pt x="89" y="65"/>
                </a:cubicBezTo>
                <a:lnTo>
                  <a:pt x="123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91" tIns="41046" rIns="82091" bIns="41046"/>
          <a:lstStyle/>
          <a:p>
            <a:pPr defTabSz="910378"/>
            <a:endParaRPr lang="en-US" sz="1894" b="1">
              <a:solidFill>
                <a:srgbClr val="505050"/>
              </a:solidFill>
              <a:latin typeface="Segoe UI Light"/>
              <a:ea typeface="MS PGothic" panose="020B0600070205080204" pitchFamily="34" charset="-128"/>
            </a:endParaRPr>
          </a:p>
        </p:txBody>
      </p:sp>
      <p:sp>
        <p:nvSpPr>
          <p:cNvPr id="54288" name="Freeform 58"/>
          <p:cNvSpPr>
            <a:spLocks noEditPoints="1"/>
          </p:cNvSpPr>
          <p:nvPr/>
        </p:nvSpPr>
        <p:spPr bwMode="black">
          <a:xfrm>
            <a:off x="4855447" y="1307121"/>
            <a:ext cx="486088" cy="522505"/>
          </a:xfrm>
          <a:custGeom>
            <a:avLst/>
            <a:gdLst>
              <a:gd name="T0" fmla="*/ 485126 w 182"/>
              <a:gd name="T1" fmla="*/ 174280 h 195"/>
              <a:gd name="T2" fmla="*/ 235862 w 182"/>
              <a:gd name="T3" fmla="*/ 0 h 195"/>
              <a:gd name="T4" fmla="*/ 235862 w 182"/>
              <a:gd name="T5" fmla="*/ 107249 h 195"/>
              <a:gd name="T6" fmla="*/ 2680 w 182"/>
              <a:gd name="T7" fmla="*/ 107249 h 195"/>
              <a:gd name="T8" fmla="*/ 2680 w 182"/>
              <a:gd name="T9" fmla="*/ 238629 h 195"/>
              <a:gd name="T10" fmla="*/ 152774 w 182"/>
              <a:gd name="T11" fmla="*/ 238629 h 195"/>
              <a:gd name="T12" fmla="*/ 235862 w 182"/>
              <a:gd name="T13" fmla="*/ 182323 h 195"/>
              <a:gd name="T14" fmla="*/ 235862 w 182"/>
              <a:gd name="T15" fmla="*/ 348559 h 195"/>
              <a:gd name="T16" fmla="*/ 485126 w 182"/>
              <a:gd name="T17" fmla="*/ 174280 h 195"/>
              <a:gd name="T18" fmla="*/ 50925 w 182"/>
              <a:gd name="T19" fmla="*/ 340516 h 195"/>
              <a:gd name="T20" fmla="*/ 235862 w 182"/>
              <a:gd name="T21" fmla="*/ 461171 h 195"/>
              <a:gd name="T22" fmla="*/ 235862 w 182"/>
              <a:gd name="T23" fmla="*/ 380734 h 195"/>
              <a:gd name="T24" fmla="*/ 477085 w 182"/>
              <a:gd name="T25" fmla="*/ 380734 h 195"/>
              <a:gd name="T26" fmla="*/ 477085 w 182"/>
              <a:gd name="T27" fmla="*/ 410228 h 195"/>
              <a:gd name="T28" fmla="*/ 268025 w 182"/>
              <a:gd name="T29" fmla="*/ 410228 h 195"/>
              <a:gd name="T30" fmla="*/ 268025 w 182"/>
              <a:gd name="T31" fmla="*/ 522839 h 195"/>
              <a:gd name="T32" fmla="*/ 0 w 182"/>
              <a:gd name="T33" fmla="*/ 340516 h 195"/>
              <a:gd name="T34" fmla="*/ 50925 w 182"/>
              <a:gd name="T35" fmla="*/ 340516 h 1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2" h="195">
                <a:moveTo>
                  <a:pt x="181" y="65"/>
                </a:moveTo>
                <a:cubicBezTo>
                  <a:pt x="88" y="0"/>
                  <a:pt x="88" y="0"/>
                  <a:pt x="88" y="0"/>
                </a:cubicBezTo>
                <a:cubicBezTo>
                  <a:pt x="88" y="40"/>
                  <a:pt x="88" y="40"/>
                  <a:pt x="88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89"/>
                  <a:pt x="1" y="89"/>
                  <a:pt x="1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181" y="65"/>
                  <a:pt x="181" y="65"/>
                  <a:pt x="181" y="65"/>
                </a:cubicBezTo>
                <a:close/>
                <a:moveTo>
                  <a:pt x="19" y="127"/>
                </a:moveTo>
                <a:cubicBezTo>
                  <a:pt x="88" y="172"/>
                  <a:pt x="88" y="172"/>
                  <a:pt x="88" y="17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82" y="142"/>
                  <a:pt x="182" y="153"/>
                  <a:pt x="178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100" y="195"/>
                  <a:pt x="100" y="195"/>
                  <a:pt x="100" y="195"/>
                </a:cubicBezTo>
                <a:cubicBezTo>
                  <a:pt x="0" y="127"/>
                  <a:pt x="0" y="127"/>
                  <a:pt x="0" y="127"/>
                </a:cubicBezTo>
                <a:cubicBezTo>
                  <a:pt x="19" y="127"/>
                  <a:pt x="19" y="127"/>
                  <a:pt x="19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91" tIns="41046" rIns="82091" bIns="41046"/>
          <a:lstStyle/>
          <a:p>
            <a:pPr defTabSz="910378"/>
            <a:endParaRPr lang="en-US" sz="1894" b="1">
              <a:solidFill>
                <a:srgbClr val="505050"/>
              </a:solidFill>
              <a:latin typeface="Segoe UI Light"/>
              <a:ea typeface="MS PGothic" panose="020B0600070205080204" pitchFamily="34" charset="-128"/>
            </a:endParaRPr>
          </a:p>
        </p:txBody>
      </p:sp>
      <p:sp>
        <p:nvSpPr>
          <p:cNvPr id="54289" name="Freeform 7"/>
          <p:cNvSpPr>
            <a:spLocks noEditPoints="1"/>
          </p:cNvSpPr>
          <p:nvPr/>
        </p:nvSpPr>
        <p:spPr bwMode="black">
          <a:xfrm>
            <a:off x="6700049" y="1289704"/>
            <a:ext cx="538338" cy="538338"/>
          </a:xfrm>
          <a:custGeom>
            <a:avLst/>
            <a:gdLst>
              <a:gd name="T0" fmla="*/ 93521 w 300"/>
              <a:gd name="T1" fmla="*/ 482547 h 300"/>
              <a:gd name="T2" fmla="*/ 111505 w 300"/>
              <a:gd name="T3" fmla="*/ 459139 h 300"/>
              <a:gd name="T4" fmla="*/ 138482 w 300"/>
              <a:gd name="T5" fmla="*/ 414126 h 300"/>
              <a:gd name="T6" fmla="*/ 82730 w 300"/>
              <a:gd name="T7" fmla="*/ 367312 h 300"/>
              <a:gd name="T8" fmla="*/ 26977 w 300"/>
              <a:gd name="T9" fmla="*/ 419527 h 300"/>
              <a:gd name="T10" fmla="*/ 59350 w 300"/>
              <a:gd name="T11" fmla="*/ 394320 h 300"/>
              <a:gd name="T12" fmla="*/ 107908 w 300"/>
              <a:gd name="T13" fmla="*/ 394320 h 300"/>
              <a:gd name="T14" fmla="*/ 113304 w 300"/>
              <a:gd name="T15" fmla="*/ 428530 h 300"/>
              <a:gd name="T16" fmla="*/ 82730 w 300"/>
              <a:gd name="T17" fmla="*/ 459139 h 300"/>
              <a:gd name="T18" fmla="*/ 70140 w 300"/>
              <a:gd name="T19" fmla="*/ 495150 h 300"/>
              <a:gd name="T20" fmla="*/ 91722 w 300"/>
              <a:gd name="T21" fmla="*/ 502353 h 300"/>
              <a:gd name="T22" fmla="*/ 91722 w 300"/>
              <a:gd name="T23" fmla="*/ 518557 h 300"/>
              <a:gd name="T24" fmla="*/ 70140 w 300"/>
              <a:gd name="T25" fmla="*/ 540164 h 300"/>
              <a:gd name="T26" fmla="*/ 539542 w 300"/>
              <a:gd name="T27" fmla="*/ 388918 h 300"/>
              <a:gd name="T28" fmla="*/ 392067 w 300"/>
              <a:gd name="T29" fmla="*/ 540164 h 300"/>
              <a:gd name="T30" fmla="*/ 395664 w 300"/>
              <a:gd name="T31" fmla="*/ 473544 h 300"/>
              <a:gd name="T32" fmla="*/ 498177 w 300"/>
              <a:gd name="T33" fmla="*/ 388918 h 300"/>
              <a:gd name="T34" fmla="*/ 267973 w 300"/>
              <a:gd name="T35" fmla="*/ 410525 h 300"/>
              <a:gd name="T36" fmla="*/ 214018 w 300"/>
              <a:gd name="T37" fmla="*/ 435732 h 300"/>
              <a:gd name="T38" fmla="*/ 267973 w 300"/>
              <a:gd name="T39" fmla="*/ 471743 h 300"/>
              <a:gd name="T40" fmla="*/ 318330 w 300"/>
              <a:gd name="T41" fmla="*/ 453738 h 300"/>
              <a:gd name="T42" fmla="*/ 458611 w 300"/>
              <a:gd name="T43" fmla="*/ 135041 h 300"/>
              <a:gd name="T44" fmla="*/ 465805 w 300"/>
              <a:gd name="T45" fmla="*/ 106232 h 300"/>
              <a:gd name="T46" fmla="*/ 499976 w 300"/>
              <a:gd name="T47" fmla="*/ 68421 h 300"/>
              <a:gd name="T48" fmla="*/ 489185 w 300"/>
              <a:gd name="T49" fmla="*/ 14404 h 300"/>
              <a:gd name="T50" fmla="*/ 410052 w 300"/>
              <a:gd name="T51" fmla="*/ 12604 h 300"/>
              <a:gd name="T52" fmla="*/ 415447 w 300"/>
              <a:gd name="T53" fmla="*/ 52216 h 300"/>
              <a:gd name="T54" fmla="*/ 449618 w 300"/>
              <a:gd name="T55" fmla="*/ 18005 h 300"/>
              <a:gd name="T56" fmla="*/ 483789 w 300"/>
              <a:gd name="T57" fmla="*/ 46814 h 300"/>
              <a:gd name="T58" fmla="*/ 465805 w 300"/>
              <a:gd name="T59" fmla="*/ 77424 h 300"/>
              <a:gd name="T60" fmla="*/ 440626 w 300"/>
              <a:gd name="T61" fmla="*/ 106232 h 300"/>
              <a:gd name="T62" fmla="*/ 437029 w 300"/>
              <a:gd name="T63" fmla="*/ 135041 h 300"/>
              <a:gd name="T64" fmla="*/ 458611 w 300"/>
              <a:gd name="T65" fmla="*/ 172852 h 300"/>
              <a:gd name="T66" fmla="*/ 437029 w 300"/>
              <a:gd name="T67" fmla="*/ 151246 h 300"/>
              <a:gd name="T68" fmla="*/ 458611 w 300"/>
              <a:gd name="T69" fmla="*/ 172852 h 300"/>
              <a:gd name="T70" fmla="*/ 88125 w 300"/>
              <a:gd name="T71" fmla="*/ 151246 h 300"/>
              <a:gd name="T72" fmla="*/ 0 w 300"/>
              <a:gd name="T73" fmla="*/ 84626 h 300"/>
              <a:gd name="T74" fmla="*/ 62947 w 300"/>
              <a:gd name="T75" fmla="*/ 122437 h 300"/>
              <a:gd name="T76" fmla="*/ 183444 w 300"/>
              <a:gd name="T77" fmla="*/ 0 h 300"/>
              <a:gd name="T78" fmla="*/ 264376 w 300"/>
              <a:gd name="T79" fmla="*/ 104432 h 300"/>
              <a:gd name="T80" fmla="*/ 318330 w 300"/>
              <a:gd name="T81" fmla="*/ 68421 h 300"/>
              <a:gd name="T82" fmla="*/ 264376 w 300"/>
              <a:gd name="T83" fmla="*/ 43213 h 300"/>
              <a:gd name="T84" fmla="*/ 264376 w 300"/>
              <a:gd name="T85" fmla="*/ 129639 h 300"/>
              <a:gd name="T86" fmla="*/ 100715 w 300"/>
              <a:gd name="T87" fmla="*/ 271883 h 300"/>
              <a:gd name="T88" fmla="*/ 64745 w 300"/>
              <a:gd name="T89" fmla="*/ 217866 h 300"/>
              <a:gd name="T90" fmla="*/ 39566 w 300"/>
              <a:gd name="T91" fmla="*/ 271883 h 300"/>
              <a:gd name="T92" fmla="*/ 125893 w 300"/>
              <a:gd name="T93" fmla="*/ 271883 h 300"/>
              <a:gd name="T94" fmla="*/ 431634 w 300"/>
              <a:gd name="T95" fmla="*/ 268281 h 300"/>
              <a:gd name="T96" fmla="*/ 467603 w 300"/>
              <a:gd name="T97" fmla="*/ 322298 h 300"/>
              <a:gd name="T98" fmla="*/ 492782 w 300"/>
              <a:gd name="T99" fmla="*/ 268281 h 300"/>
              <a:gd name="T100" fmla="*/ 406455 w 300"/>
              <a:gd name="T101" fmla="*/ 268281 h 3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00" h="300">
                <a:moveTo>
                  <a:pt x="51" y="279"/>
                </a:moveTo>
                <a:cubicBezTo>
                  <a:pt x="51" y="274"/>
                  <a:pt x="51" y="270"/>
                  <a:pt x="52" y="268"/>
                </a:cubicBezTo>
                <a:cubicBezTo>
                  <a:pt x="52" y="266"/>
                  <a:pt x="53" y="264"/>
                  <a:pt x="55" y="263"/>
                </a:cubicBezTo>
                <a:cubicBezTo>
                  <a:pt x="56" y="261"/>
                  <a:pt x="58" y="259"/>
                  <a:pt x="62" y="255"/>
                </a:cubicBezTo>
                <a:cubicBezTo>
                  <a:pt x="68" y="250"/>
                  <a:pt x="72" y="246"/>
                  <a:pt x="74" y="242"/>
                </a:cubicBezTo>
                <a:cubicBezTo>
                  <a:pt x="76" y="239"/>
                  <a:pt x="77" y="235"/>
                  <a:pt x="77" y="230"/>
                </a:cubicBezTo>
                <a:cubicBezTo>
                  <a:pt x="77" y="223"/>
                  <a:pt x="74" y="217"/>
                  <a:pt x="68" y="212"/>
                </a:cubicBezTo>
                <a:cubicBezTo>
                  <a:pt x="63" y="207"/>
                  <a:pt x="55" y="204"/>
                  <a:pt x="46" y="204"/>
                </a:cubicBezTo>
                <a:cubicBezTo>
                  <a:pt x="37" y="204"/>
                  <a:pt x="30" y="206"/>
                  <a:pt x="24" y="211"/>
                </a:cubicBezTo>
                <a:cubicBezTo>
                  <a:pt x="18" y="217"/>
                  <a:pt x="15" y="225"/>
                  <a:pt x="15" y="233"/>
                </a:cubicBezTo>
                <a:cubicBezTo>
                  <a:pt x="27" y="233"/>
                  <a:pt x="27" y="233"/>
                  <a:pt x="27" y="233"/>
                </a:cubicBezTo>
                <a:cubicBezTo>
                  <a:pt x="28" y="227"/>
                  <a:pt x="28" y="223"/>
                  <a:pt x="33" y="219"/>
                </a:cubicBezTo>
                <a:cubicBezTo>
                  <a:pt x="37" y="216"/>
                  <a:pt x="41" y="214"/>
                  <a:pt x="46" y="214"/>
                </a:cubicBezTo>
                <a:cubicBezTo>
                  <a:pt x="51" y="214"/>
                  <a:pt x="57" y="216"/>
                  <a:pt x="60" y="219"/>
                </a:cubicBezTo>
                <a:cubicBezTo>
                  <a:pt x="64" y="223"/>
                  <a:pt x="65" y="226"/>
                  <a:pt x="65" y="230"/>
                </a:cubicBezTo>
                <a:cubicBezTo>
                  <a:pt x="65" y="233"/>
                  <a:pt x="64" y="236"/>
                  <a:pt x="63" y="238"/>
                </a:cubicBezTo>
                <a:cubicBezTo>
                  <a:pt x="61" y="240"/>
                  <a:pt x="59" y="243"/>
                  <a:pt x="55" y="247"/>
                </a:cubicBezTo>
                <a:cubicBezTo>
                  <a:pt x="51" y="251"/>
                  <a:pt x="48" y="253"/>
                  <a:pt x="46" y="255"/>
                </a:cubicBezTo>
                <a:cubicBezTo>
                  <a:pt x="44" y="258"/>
                  <a:pt x="42" y="260"/>
                  <a:pt x="41" y="263"/>
                </a:cubicBezTo>
                <a:cubicBezTo>
                  <a:pt x="40" y="266"/>
                  <a:pt x="39" y="270"/>
                  <a:pt x="39" y="275"/>
                </a:cubicBezTo>
                <a:cubicBezTo>
                  <a:pt x="39" y="276"/>
                  <a:pt x="39" y="277"/>
                  <a:pt x="39" y="279"/>
                </a:cubicBezTo>
                <a:lnTo>
                  <a:pt x="51" y="279"/>
                </a:lnTo>
                <a:close/>
                <a:moveTo>
                  <a:pt x="51" y="300"/>
                </a:moveTo>
                <a:cubicBezTo>
                  <a:pt x="51" y="288"/>
                  <a:pt x="51" y="288"/>
                  <a:pt x="51" y="288"/>
                </a:cubicBezTo>
                <a:cubicBezTo>
                  <a:pt x="39" y="288"/>
                  <a:pt x="39" y="288"/>
                  <a:pt x="39" y="288"/>
                </a:cubicBezTo>
                <a:cubicBezTo>
                  <a:pt x="39" y="300"/>
                  <a:pt x="39" y="300"/>
                  <a:pt x="39" y="300"/>
                </a:cubicBezTo>
                <a:lnTo>
                  <a:pt x="51" y="300"/>
                </a:lnTo>
                <a:close/>
                <a:moveTo>
                  <a:pt x="300" y="216"/>
                </a:moveTo>
                <a:cubicBezTo>
                  <a:pt x="247" y="300"/>
                  <a:pt x="247" y="300"/>
                  <a:pt x="247" y="300"/>
                </a:cubicBezTo>
                <a:cubicBezTo>
                  <a:pt x="218" y="300"/>
                  <a:pt x="218" y="300"/>
                  <a:pt x="218" y="300"/>
                </a:cubicBezTo>
                <a:cubicBezTo>
                  <a:pt x="198" y="263"/>
                  <a:pt x="198" y="263"/>
                  <a:pt x="198" y="263"/>
                </a:cubicBezTo>
                <a:cubicBezTo>
                  <a:pt x="220" y="263"/>
                  <a:pt x="220" y="263"/>
                  <a:pt x="220" y="263"/>
                </a:cubicBezTo>
                <a:cubicBezTo>
                  <a:pt x="233" y="285"/>
                  <a:pt x="233" y="285"/>
                  <a:pt x="233" y="285"/>
                </a:cubicBezTo>
                <a:cubicBezTo>
                  <a:pt x="277" y="216"/>
                  <a:pt x="277" y="216"/>
                  <a:pt x="277" y="216"/>
                </a:cubicBezTo>
                <a:lnTo>
                  <a:pt x="300" y="216"/>
                </a:lnTo>
                <a:close/>
                <a:moveTo>
                  <a:pt x="149" y="228"/>
                </a:moveTo>
                <a:cubicBezTo>
                  <a:pt x="149" y="242"/>
                  <a:pt x="149" y="242"/>
                  <a:pt x="149" y="242"/>
                </a:cubicBezTo>
                <a:cubicBezTo>
                  <a:pt x="119" y="242"/>
                  <a:pt x="119" y="242"/>
                  <a:pt x="119" y="24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49" y="262"/>
                  <a:pt x="149" y="262"/>
                  <a:pt x="149" y="262"/>
                </a:cubicBezTo>
                <a:cubicBezTo>
                  <a:pt x="149" y="276"/>
                  <a:pt x="149" y="276"/>
                  <a:pt x="149" y="276"/>
                </a:cubicBezTo>
                <a:cubicBezTo>
                  <a:pt x="177" y="252"/>
                  <a:pt x="177" y="252"/>
                  <a:pt x="177" y="252"/>
                </a:cubicBezTo>
                <a:lnTo>
                  <a:pt x="149" y="228"/>
                </a:lnTo>
                <a:close/>
                <a:moveTo>
                  <a:pt x="255" y="75"/>
                </a:moveTo>
                <a:cubicBezTo>
                  <a:pt x="255" y="70"/>
                  <a:pt x="255" y="66"/>
                  <a:pt x="256" y="64"/>
                </a:cubicBezTo>
                <a:cubicBezTo>
                  <a:pt x="256" y="62"/>
                  <a:pt x="257" y="60"/>
                  <a:pt x="259" y="59"/>
                </a:cubicBezTo>
                <a:cubicBezTo>
                  <a:pt x="260" y="57"/>
                  <a:pt x="262" y="55"/>
                  <a:pt x="266" y="51"/>
                </a:cubicBezTo>
                <a:cubicBezTo>
                  <a:pt x="272" y="46"/>
                  <a:pt x="276" y="42"/>
                  <a:pt x="278" y="38"/>
                </a:cubicBezTo>
                <a:cubicBezTo>
                  <a:pt x="280" y="35"/>
                  <a:pt x="281" y="31"/>
                  <a:pt x="281" y="26"/>
                </a:cubicBezTo>
                <a:cubicBezTo>
                  <a:pt x="281" y="19"/>
                  <a:pt x="278" y="13"/>
                  <a:pt x="272" y="8"/>
                </a:cubicBezTo>
                <a:cubicBezTo>
                  <a:pt x="267" y="3"/>
                  <a:pt x="259" y="0"/>
                  <a:pt x="250" y="0"/>
                </a:cubicBezTo>
                <a:cubicBezTo>
                  <a:pt x="241" y="0"/>
                  <a:pt x="234" y="2"/>
                  <a:pt x="228" y="7"/>
                </a:cubicBezTo>
                <a:cubicBezTo>
                  <a:pt x="222" y="13"/>
                  <a:pt x="219" y="21"/>
                  <a:pt x="219" y="29"/>
                </a:cubicBezTo>
                <a:cubicBezTo>
                  <a:pt x="231" y="29"/>
                  <a:pt x="231" y="29"/>
                  <a:pt x="231" y="29"/>
                </a:cubicBezTo>
                <a:cubicBezTo>
                  <a:pt x="232" y="23"/>
                  <a:pt x="232" y="19"/>
                  <a:pt x="237" y="15"/>
                </a:cubicBezTo>
                <a:cubicBezTo>
                  <a:pt x="241" y="12"/>
                  <a:pt x="245" y="10"/>
                  <a:pt x="250" y="10"/>
                </a:cubicBezTo>
                <a:cubicBezTo>
                  <a:pt x="255" y="10"/>
                  <a:pt x="261" y="12"/>
                  <a:pt x="264" y="15"/>
                </a:cubicBezTo>
                <a:cubicBezTo>
                  <a:pt x="268" y="19"/>
                  <a:pt x="269" y="22"/>
                  <a:pt x="269" y="26"/>
                </a:cubicBezTo>
                <a:cubicBezTo>
                  <a:pt x="269" y="29"/>
                  <a:pt x="268" y="32"/>
                  <a:pt x="267" y="34"/>
                </a:cubicBezTo>
                <a:cubicBezTo>
                  <a:pt x="265" y="36"/>
                  <a:pt x="263" y="39"/>
                  <a:pt x="259" y="43"/>
                </a:cubicBezTo>
                <a:cubicBezTo>
                  <a:pt x="255" y="47"/>
                  <a:pt x="252" y="49"/>
                  <a:pt x="250" y="51"/>
                </a:cubicBezTo>
                <a:cubicBezTo>
                  <a:pt x="248" y="54"/>
                  <a:pt x="246" y="56"/>
                  <a:pt x="245" y="59"/>
                </a:cubicBezTo>
                <a:cubicBezTo>
                  <a:pt x="244" y="62"/>
                  <a:pt x="243" y="66"/>
                  <a:pt x="243" y="71"/>
                </a:cubicBezTo>
                <a:cubicBezTo>
                  <a:pt x="243" y="72"/>
                  <a:pt x="243" y="73"/>
                  <a:pt x="243" y="75"/>
                </a:cubicBezTo>
                <a:lnTo>
                  <a:pt x="255" y="75"/>
                </a:lnTo>
                <a:close/>
                <a:moveTo>
                  <a:pt x="255" y="96"/>
                </a:moveTo>
                <a:cubicBezTo>
                  <a:pt x="255" y="84"/>
                  <a:pt x="255" y="84"/>
                  <a:pt x="255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96"/>
                  <a:pt x="243" y="96"/>
                  <a:pt x="243" y="96"/>
                </a:cubicBezTo>
                <a:lnTo>
                  <a:pt x="255" y="96"/>
                </a:lnTo>
                <a:close/>
                <a:moveTo>
                  <a:pt x="102" y="0"/>
                </a:moveTo>
                <a:cubicBezTo>
                  <a:pt x="49" y="84"/>
                  <a:pt x="49" y="84"/>
                  <a:pt x="49" y="84"/>
                </a:cubicBezTo>
                <a:cubicBezTo>
                  <a:pt x="20" y="84"/>
                  <a:pt x="20" y="84"/>
                  <a:pt x="20" y="84"/>
                </a:cubicBezTo>
                <a:cubicBezTo>
                  <a:pt x="0" y="47"/>
                  <a:pt x="0" y="47"/>
                  <a:pt x="0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35" y="68"/>
                  <a:pt x="35" y="68"/>
                  <a:pt x="35" y="68"/>
                </a:cubicBezTo>
                <a:cubicBezTo>
                  <a:pt x="79" y="0"/>
                  <a:pt x="79" y="0"/>
                  <a:pt x="79" y="0"/>
                </a:cubicBezTo>
                <a:lnTo>
                  <a:pt x="102" y="0"/>
                </a:lnTo>
                <a:close/>
                <a:moveTo>
                  <a:pt x="147" y="72"/>
                </a:moveTo>
                <a:cubicBezTo>
                  <a:pt x="147" y="58"/>
                  <a:pt x="147" y="58"/>
                  <a:pt x="147" y="58"/>
                </a:cubicBezTo>
                <a:cubicBezTo>
                  <a:pt x="177" y="58"/>
                  <a:pt x="177" y="58"/>
                  <a:pt x="177" y="58"/>
                </a:cubicBezTo>
                <a:cubicBezTo>
                  <a:pt x="177" y="38"/>
                  <a:pt x="177" y="38"/>
                  <a:pt x="17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19" y="48"/>
                  <a:pt x="119" y="48"/>
                  <a:pt x="119" y="48"/>
                </a:cubicBezTo>
                <a:lnTo>
                  <a:pt x="147" y="72"/>
                </a:lnTo>
                <a:close/>
                <a:moveTo>
                  <a:pt x="70" y="151"/>
                </a:moveTo>
                <a:cubicBezTo>
                  <a:pt x="56" y="151"/>
                  <a:pt x="56" y="151"/>
                  <a:pt x="56" y="151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51"/>
                  <a:pt x="36" y="151"/>
                  <a:pt x="36" y="151"/>
                </a:cubicBezTo>
                <a:cubicBezTo>
                  <a:pt x="22" y="151"/>
                  <a:pt x="22" y="151"/>
                  <a:pt x="22" y="151"/>
                </a:cubicBezTo>
                <a:cubicBezTo>
                  <a:pt x="46" y="179"/>
                  <a:pt x="46" y="179"/>
                  <a:pt x="46" y="179"/>
                </a:cubicBezTo>
                <a:lnTo>
                  <a:pt x="70" y="151"/>
                </a:lnTo>
                <a:close/>
                <a:moveTo>
                  <a:pt x="226" y="149"/>
                </a:moveTo>
                <a:cubicBezTo>
                  <a:pt x="240" y="149"/>
                  <a:pt x="240" y="149"/>
                  <a:pt x="240" y="149"/>
                </a:cubicBezTo>
                <a:cubicBezTo>
                  <a:pt x="240" y="179"/>
                  <a:pt x="240" y="179"/>
                  <a:pt x="240" y="179"/>
                </a:cubicBezTo>
                <a:cubicBezTo>
                  <a:pt x="260" y="179"/>
                  <a:pt x="260" y="179"/>
                  <a:pt x="260" y="179"/>
                </a:cubicBezTo>
                <a:cubicBezTo>
                  <a:pt x="260" y="149"/>
                  <a:pt x="260" y="149"/>
                  <a:pt x="260" y="149"/>
                </a:cubicBezTo>
                <a:cubicBezTo>
                  <a:pt x="274" y="149"/>
                  <a:pt x="274" y="149"/>
                  <a:pt x="274" y="149"/>
                </a:cubicBezTo>
                <a:cubicBezTo>
                  <a:pt x="250" y="121"/>
                  <a:pt x="250" y="121"/>
                  <a:pt x="250" y="121"/>
                </a:cubicBezTo>
                <a:lnTo>
                  <a:pt x="226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91" tIns="41046" rIns="82091" bIns="41046"/>
          <a:lstStyle/>
          <a:p>
            <a:pPr defTabSz="910378"/>
            <a:endParaRPr lang="en-US" sz="1894" b="1">
              <a:solidFill>
                <a:srgbClr val="505050"/>
              </a:solidFill>
              <a:latin typeface="Segoe UI Light"/>
              <a:ea typeface="MS PGothic" panose="020B0600070205080204" pitchFamily="34" charset="-128"/>
            </a:endParaRPr>
          </a:p>
        </p:txBody>
      </p:sp>
      <p:sp>
        <p:nvSpPr>
          <p:cNvPr id="54290" name="Freeform 18"/>
          <p:cNvSpPr>
            <a:spLocks noEditPoints="1"/>
          </p:cNvSpPr>
          <p:nvPr/>
        </p:nvSpPr>
        <p:spPr bwMode="black">
          <a:xfrm>
            <a:off x="4913300" y="3072552"/>
            <a:ext cx="452839" cy="551006"/>
          </a:xfrm>
          <a:custGeom>
            <a:avLst/>
            <a:gdLst>
              <a:gd name="T0" fmla="*/ 237645 w 246"/>
              <a:gd name="T1" fmla="*/ 353843 h 300"/>
              <a:gd name="T2" fmla="*/ 79215 w 246"/>
              <a:gd name="T3" fmla="*/ 372272 h 300"/>
              <a:gd name="T4" fmla="*/ 237645 w 246"/>
              <a:gd name="T5" fmla="*/ 232209 h 300"/>
              <a:gd name="T6" fmla="*/ 79215 w 246"/>
              <a:gd name="T7" fmla="*/ 248796 h 300"/>
              <a:gd name="T8" fmla="*/ 237645 w 246"/>
              <a:gd name="T9" fmla="*/ 232209 h 300"/>
              <a:gd name="T10" fmla="*/ 396075 w 246"/>
              <a:gd name="T11" fmla="*/ 186136 h 300"/>
              <a:gd name="T12" fmla="*/ 403443 w 246"/>
              <a:gd name="T13" fmla="*/ 165864 h 300"/>
              <a:gd name="T14" fmla="*/ 383179 w 246"/>
              <a:gd name="T15" fmla="*/ 204565 h 300"/>
              <a:gd name="T16" fmla="*/ 79215 w 246"/>
              <a:gd name="T17" fmla="*/ 169550 h 300"/>
              <a:gd name="T18" fmla="*/ 215538 w 246"/>
              <a:gd name="T19" fmla="*/ 187979 h 300"/>
              <a:gd name="T20" fmla="*/ 79215 w 246"/>
              <a:gd name="T21" fmla="*/ 433089 h 300"/>
              <a:gd name="T22" fmla="*/ 215538 w 246"/>
              <a:gd name="T23" fmla="*/ 416502 h 300"/>
              <a:gd name="T24" fmla="*/ 79215 w 246"/>
              <a:gd name="T25" fmla="*/ 433089 h 300"/>
              <a:gd name="T26" fmla="*/ 20264 w 246"/>
              <a:gd name="T27" fmla="*/ 528921 h 300"/>
              <a:gd name="T28" fmla="*/ 64477 w 246"/>
              <a:gd name="T29" fmla="*/ 66345 h 300"/>
              <a:gd name="T30" fmla="*/ 0 w 246"/>
              <a:gd name="T31" fmla="*/ 40544 h 300"/>
              <a:gd name="T32" fmla="*/ 403443 w 246"/>
              <a:gd name="T33" fmla="*/ 552879 h 300"/>
              <a:gd name="T34" fmla="*/ 383179 w 246"/>
              <a:gd name="T35" fmla="*/ 318827 h 300"/>
              <a:gd name="T36" fmla="*/ 215538 w 246"/>
              <a:gd name="T37" fmla="*/ 293026 h 300"/>
              <a:gd name="T38" fmla="*/ 79215 w 246"/>
              <a:gd name="T39" fmla="*/ 311455 h 300"/>
              <a:gd name="T40" fmla="*/ 215538 w 246"/>
              <a:gd name="T41" fmla="*/ 293026 h 300"/>
              <a:gd name="T42" fmla="*/ 105006 w 246"/>
              <a:gd name="T43" fmla="*/ 40544 h 300"/>
              <a:gd name="T44" fmla="*/ 158430 w 246"/>
              <a:gd name="T45" fmla="*/ 36859 h 300"/>
              <a:gd name="T46" fmla="*/ 202643 w 246"/>
              <a:gd name="T47" fmla="*/ 0 h 300"/>
              <a:gd name="T48" fmla="*/ 245014 w 246"/>
              <a:gd name="T49" fmla="*/ 36859 h 300"/>
              <a:gd name="T50" fmla="*/ 298438 w 246"/>
              <a:gd name="T51" fmla="*/ 40544 h 300"/>
              <a:gd name="T52" fmla="*/ 329755 w 246"/>
              <a:gd name="T53" fmla="*/ 79246 h 300"/>
              <a:gd name="T54" fmla="*/ 75531 w 246"/>
              <a:gd name="T55" fmla="*/ 66345 h 300"/>
              <a:gd name="T56" fmla="*/ 202643 w 246"/>
              <a:gd name="T57" fmla="*/ 36859 h 300"/>
              <a:gd name="T58" fmla="*/ 202643 w 246"/>
              <a:gd name="T59" fmla="*/ 20272 h 300"/>
              <a:gd name="T60" fmla="*/ 350019 w 246"/>
              <a:gd name="T61" fmla="*/ 495748 h 300"/>
              <a:gd name="T62" fmla="*/ 53424 w 246"/>
              <a:gd name="T63" fmla="*/ 108733 h 300"/>
              <a:gd name="T64" fmla="*/ 350019 w 246"/>
              <a:gd name="T65" fmla="*/ 130848 h 300"/>
              <a:gd name="T66" fmla="*/ 368441 w 246"/>
              <a:gd name="T67" fmla="*/ 90304 h 300"/>
              <a:gd name="T68" fmla="*/ 35002 w 246"/>
              <a:gd name="T69" fmla="*/ 512335 h 300"/>
              <a:gd name="T70" fmla="*/ 368441 w 246"/>
              <a:gd name="T71" fmla="*/ 340942 h 300"/>
              <a:gd name="T72" fmla="*/ 350019 w 246"/>
              <a:gd name="T73" fmla="*/ 495748 h 300"/>
              <a:gd name="T74" fmla="*/ 350019 w 246"/>
              <a:gd name="T75" fmla="*/ 245110 h 300"/>
              <a:gd name="T76" fmla="*/ 368441 w 246"/>
              <a:gd name="T77" fmla="*/ 228523 h 300"/>
              <a:gd name="T78" fmla="*/ 396075 w 246"/>
              <a:gd name="T79" fmla="*/ 64503 h 300"/>
              <a:gd name="T80" fmla="*/ 403443 w 246"/>
              <a:gd name="T81" fmla="*/ 40544 h 300"/>
              <a:gd name="T82" fmla="*/ 338966 w 246"/>
              <a:gd name="T83" fmla="*/ 66345 h 300"/>
              <a:gd name="T84" fmla="*/ 383179 w 246"/>
              <a:gd name="T85" fmla="*/ 81089 h 300"/>
              <a:gd name="T86" fmla="*/ 453183 w 246"/>
              <a:gd name="T87" fmla="*/ 75560 h 300"/>
              <a:gd name="T88" fmla="*/ 285542 w 246"/>
              <a:gd name="T89" fmla="*/ 246953 h 300"/>
              <a:gd name="T90" fmla="*/ 287384 w 246"/>
              <a:gd name="T91" fmla="*/ 169550 h 300"/>
              <a:gd name="T92" fmla="*/ 401601 w 246"/>
              <a:gd name="T93" fmla="*/ 75560 h 300"/>
              <a:gd name="T94" fmla="*/ 453183 w 246"/>
              <a:gd name="T95" fmla="*/ 197194 h 300"/>
              <a:gd name="T96" fmla="*/ 285542 w 246"/>
              <a:gd name="T97" fmla="*/ 370429 h 300"/>
              <a:gd name="T98" fmla="*/ 287384 w 246"/>
              <a:gd name="T99" fmla="*/ 293026 h 300"/>
              <a:gd name="T100" fmla="*/ 401601 w 246"/>
              <a:gd name="T101" fmla="*/ 197194 h 3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91" tIns="41046" rIns="82091" bIns="41046"/>
          <a:lstStyle/>
          <a:p>
            <a:pPr defTabSz="910378"/>
            <a:endParaRPr lang="en-US" sz="1894" b="1">
              <a:solidFill>
                <a:srgbClr val="505050"/>
              </a:solidFill>
              <a:latin typeface="Segoe UI Light"/>
              <a:ea typeface="MS PGothic" panose="020B0600070205080204" pitchFamily="34" charset="-128"/>
            </a:endParaRPr>
          </a:p>
        </p:txBody>
      </p:sp>
      <p:grpSp>
        <p:nvGrpSpPr>
          <p:cNvPr id="26" name="Group 25"/>
          <p:cNvGrpSpPr/>
          <p:nvPr/>
        </p:nvGrpSpPr>
        <p:grpSpPr bwMode="black">
          <a:xfrm>
            <a:off x="10383671" y="1204781"/>
            <a:ext cx="719345" cy="585220"/>
            <a:chOff x="5184775" y="225425"/>
            <a:chExt cx="1500188" cy="1220788"/>
          </a:xfrm>
          <a:solidFill>
            <a:srgbClr val="FFFFFF"/>
          </a:solidFill>
        </p:grpSpPr>
        <p:sp>
          <p:nvSpPr>
            <p:cNvPr id="27" name="Freeform 86"/>
            <p:cNvSpPr>
              <a:spLocks noEditPoints="1"/>
            </p:cNvSpPr>
            <p:nvPr/>
          </p:nvSpPr>
          <p:spPr bwMode="black">
            <a:xfrm>
              <a:off x="5184775" y="344488"/>
              <a:ext cx="1095375" cy="1101725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0587">
                <a:defRPr/>
              </a:pPr>
              <a:endParaRPr lang="en-US" sz="1596" b="1">
                <a:solidFill>
                  <a:srgbClr val="505050"/>
                </a:solidFill>
                <a:latin typeface="Segoe UI Light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black">
            <a:xfrm>
              <a:off x="5630863" y="812800"/>
              <a:ext cx="203200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0587">
                <a:defRPr/>
              </a:pPr>
              <a:endParaRPr lang="en-US" sz="1596" b="1">
                <a:solidFill>
                  <a:srgbClr val="505050"/>
                </a:solidFill>
                <a:latin typeface="Segoe UI Light"/>
              </a:endParaRPr>
            </a:p>
          </p:txBody>
        </p:sp>
        <p:sp>
          <p:nvSpPr>
            <p:cNvPr id="29" name="Freeform 88"/>
            <p:cNvSpPr>
              <a:spLocks noEditPoints="1"/>
            </p:cNvSpPr>
            <p:nvPr/>
          </p:nvSpPr>
          <p:spPr bwMode="black">
            <a:xfrm>
              <a:off x="6129338" y="225425"/>
              <a:ext cx="555625" cy="598488"/>
            </a:xfrm>
            <a:custGeom>
              <a:avLst/>
              <a:gdLst>
                <a:gd name="T0" fmla="*/ 129 w 148"/>
                <a:gd name="T1" fmla="*/ 91 h 160"/>
                <a:gd name="T2" fmla="*/ 131 w 148"/>
                <a:gd name="T3" fmla="*/ 80 h 160"/>
                <a:gd name="T4" fmla="*/ 129 w 148"/>
                <a:gd name="T5" fmla="*/ 70 h 160"/>
                <a:gd name="T6" fmla="*/ 145 w 148"/>
                <a:gd name="T7" fmla="*/ 55 h 160"/>
                <a:gd name="T8" fmla="*/ 147 w 148"/>
                <a:gd name="T9" fmla="*/ 50 h 160"/>
                <a:gd name="T10" fmla="*/ 147 w 148"/>
                <a:gd name="T11" fmla="*/ 46 h 160"/>
                <a:gd name="T12" fmla="*/ 140 w 148"/>
                <a:gd name="T13" fmla="*/ 34 h 160"/>
                <a:gd name="T14" fmla="*/ 133 w 148"/>
                <a:gd name="T15" fmla="*/ 31 h 160"/>
                <a:gd name="T16" fmla="*/ 131 w 148"/>
                <a:gd name="T17" fmla="*/ 31 h 160"/>
                <a:gd name="T18" fmla="*/ 111 w 148"/>
                <a:gd name="T19" fmla="*/ 37 h 160"/>
                <a:gd name="T20" fmla="*/ 92 w 148"/>
                <a:gd name="T21" fmla="*/ 27 h 160"/>
                <a:gd name="T22" fmla="*/ 88 w 148"/>
                <a:gd name="T23" fmla="*/ 6 h 160"/>
                <a:gd name="T24" fmla="*/ 81 w 148"/>
                <a:gd name="T25" fmla="*/ 0 h 160"/>
                <a:gd name="T26" fmla="*/ 67 w 148"/>
                <a:gd name="T27" fmla="*/ 0 h 160"/>
                <a:gd name="T28" fmla="*/ 60 w 148"/>
                <a:gd name="T29" fmla="*/ 6 h 160"/>
                <a:gd name="T30" fmla="*/ 55 w 148"/>
                <a:gd name="T31" fmla="*/ 27 h 160"/>
                <a:gd name="T32" fmla="*/ 37 w 148"/>
                <a:gd name="T33" fmla="*/ 38 h 160"/>
                <a:gd name="T34" fmla="*/ 16 w 148"/>
                <a:gd name="T35" fmla="*/ 31 h 160"/>
                <a:gd name="T36" fmla="*/ 14 w 148"/>
                <a:gd name="T37" fmla="*/ 31 h 160"/>
                <a:gd name="T38" fmla="*/ 8 w 148"/>
                <a:gd name="T39" fmla="*/ 34 h 160"/>
                <a:gd name="T40" fmla="*/ 1 w 148"/>
                <a:gd name="T41" fmla="*/ 46 h 160"/>
                <a:gd name="T42" fmla="*/ 0 w 148"/>
                <a:gd name="T43" fmla="*/ 50 h 160"/>
                <a:gd name="T44" fmla="*/ 2 w 148"/>
                <a:gd name="T45" fmla="*/ 55 h 160"/>
                <a:gd name="T46" fmla="*/ 19 w 148"/>
                <a:gd name="T47" fmla="*/ 70 h 160"/>
                <a:gd name="T48" fmla="*/ 17 w 148"/>
                <a:gd name="T49" fmla="*/ 80 h 160"/>
                <a:gd name="T50" fmla="*/ 19 w 148"/>
                <a:gd name="T51" fmla="*/ 91 h 160"/>
                <a:gd name="T52" fmla="*/ 2 w 148"/>
                <a:gd name="T53" fmla="*/ 106 h 160"/>
                <a:gd name="T54" fmla="*/ 0 w 148"/>
                <a:gd name="T55" fmla="*/ 111 h 160"/>
                <a:gd name="T56" fmla="*/ 1 w 148"/>
                <a:gd name="T57" fmla="*/ 114 h 160"/>
                <a:gd name="T58" fmla="*/ 8 w 148"/>
                <a:gd name="T59" fmla="*/ 126 h 160"/>
                <a:gd name="T60" fmla="*/ 14 w 148"/>
                <a:gd name="T61" fmla="*/ 130 h 160"/>
                <a:gd name="T62" fmla="*/ 16 w 148"/>
                <a:gd name="T63" fmla="*/ 130 h 160"/>
                <a:gd name="T64" fmla="*/ 37 w 148"/>
                <a:gd name="T65" fmla="*/ 123 h 160"/>
                <a:gd name="T66" fmla="*/ 55 w 148"/>
                <a:gd name="T67" fmla="*/ 133 h 160"/>
                <a:gd name="T68" fmla="*/ 60 w 148"/>
                <a:gd name="T69" fmla="*/ 155 h 160"/>
                <a:gd name="T70" fmla="*/ 67 w 148"/>
                <a:gd name="T71" fmla="*/ 160 h 160"/>
                <a:gd name="T72" fmla="*/ 81 w 148"/>
                <a:gd name="T73" fmla="*/ 160 h 160"/>
                <a:gd name="T74" fmla="*/ 88 w 148"/>
                <a:gd name="T75" fmla="*/ 155 h 160"/>
                <a:gd name="T76" fmla="*/ 92 w 148"/>
                <a:gd name="T77" fmla="*/ 134 h 160"/>
                <a:gd name="T78" fmla="*/ 111 w 148"/>
                <a:gd name="T79" fmla="*/ 123 h 160"/>
                <a:gd name="T80" fmla="*/ 131 w 148"/>
                <a:gd name="T81" fmla="*/ 130 h 160"/>
                <a:gd name="T82" fmla="*/ 133 w 148"/>
                <a:gd name="T83" fmla="*/ 130 h 160"/>
                <a:gd name="T84" fmla="*/ 140 w 148"/>
                <a:gd name="T85" fmla="*/ 126 h 160"/>
                <a:gd name="T86" fmla="*/ 147 w 148"/>
                <a:gd name="T87" fmla="*/ 114 h 160"/>
                <a:gd name="T88" fmla="*/ 147 w 148"/>
                <a:gd name="T89" fmla="*/ 111 h 160"/>
                <a:gd name="T90" fmla="*/ 145 w 148"/>
                <a:gd name="T91" fmla="*/ 106 h 160"/>
                <a:gd name="T92" fmla="*/ 129 w 148"/>
                <a:gd name="T93" fmla="*/ 91 h 160"/>
                <a:gd name="T94" fmla="*/ 96 w 148"/>
                <a:gd name="T95" fmla="*/ 80 h 160"/>
                <a:gd name="T96" fmla="*/ 74 w 148"/>
                <a:gd name="T97" fmla="*/ 102 h 160"/>
                <a:gd name="T98" fmla="*/ 52 w 148"/>
                <a:gd name="T99" fmla="*/ 80 h 160"/>
                <a:gd name="T100" fmla="*/ 74 w 148"/>
                <a:gd name="T101" fmla="*/ 58 h 160"/>
                <a:gd name="T102" fmla="*/ 96 w 148"/>
                <a:gd name="T10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60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0587">
                <a:defRPr/>
              </a:pPr>
              <a:endParaRPr lang="en-US" sz="1596" b="1">
                <a:solidFill>
                  <a:srgbClr val="505050"/>
                </a:solidFill>
                <a:latin typeface="Segoe UI Light"/>
              </a:endParaRPr>
            </a:p>
          </p:txBody>
        </p:sp>
      </p:grpSp>
      <p:sp>
        <p:nvSpPr>
          <p:cNvPr id="54292" name="Freeform 113"/>
          <p:cNvSpPr>
            <a:spLocks noEditPoints="1"/>
          </p:cNvSpPr>
          <p:nvPr/>
        </p:nvSpPr>
        <p:spPr bwMode="black">
          <a:xfrm>
            <a:off x="6762349" y="3114746"/>
            <a:ext cx="524088" cy="524088"/>
          </a:xfrm>
          <a:custGeom>
            <a:avLst/>
            <a:gdLst>
              <a:gd name="T0" fmla="*/ 374726 w 66"/>
              <a:gd name="T1" fmla="*/ 294997 h 66"/>
              <a:gd name="T2" fmla="*/ 406618 w 66"/>
              <a:gd name="T3" fmla="*/ 263106 h 66"/>
              <a:gd name="T4" fmla="*/ 374726 w 66"/>
              <a:gd name="T5" fmla="*/ 231214 h 66"/>
              <a:gd name="T6" fmla="*/ 294997 w 66"/>
              <a:gd name="T7" fmla="*/ 231214 h 66"/>
              <a:gd name="T8" fmla="*/ 294997 w 66"/>
              <a:gd name="T9" fmla="*/ 127566 h 66"/>
              <a:gd name="T10" fmla="*/ 263106 w 66"/>
              <a:gd name="T11" fmla="*/ 103648 h 66"/>
              <a:gd name="T12" fmla="*/ 231214 w 66"/>
              <a:gd name="T13" fmla="*/ 127566 h 66"/>
              <a:gd name="T14" fmla="*/ 231214 w 66"/>
              <a:gd name="T15" fmla="*/ 263106 h 66"/>
              <a:gd name="T16" fmla="*/ 263106 w 66"/>
              <a:gd name="T17" fmla="*/ 294997 h 66"/>
              <a:gd name="T18" fmla="*/ 374726 w 66"/>
              <a:gd name="T19" fmla="*/ 294997 h 66"/>
              <a:gd name="T20" fmla="*/ 263106 w 66"/>
              <a:gd name="T21" fmla="*/ 63783 h 66"/>
              <a:gd name="T22" fmla="*/ 462428 w 66"/>
              <a:gd name="T23" fmla="*/ 263106 h 66"/>
              <a:gd name="T24" fmla="*/ 263106 w 66"/>
              <a:gd name="T25" fmla="*/ 462428 h 66"/>
              <a:gd name="T26" fmla="*/ 63783 w 66"/>
              <a:gd name="T27" fmla="*/ 263106 h 66"/>
              <a:gd name="T28" fmla="*/ 263106 w 66"/>
              <a:gd name="T29" fmla="*/ 63783 h 66"/>
              <a:gd name="T30" fmla="*/ 263106 w 66"/>
              <a:gd name="T31" fmla="*/ 526211 h 66"/>
              <a:gd name="T32" fmla="*/ 526211 w 66"/>
              <a:gd name="T33" fmla="*/ 263106 h 66"/>
              <a:gd name="T34" fmla="*/ 263106 w 66"/>
              <a:gd name="T35" fmla="*/ 0 h 66"/>
              <a:gd name="T36" fmla="*/ 0 w 66"/>
              <a:gd name="T37" fmla="*/ 263106 h 66"/>
              <a:gd name="T38" fmla="*/ 263106 w 66"/>
              <a:gd name="T39" fmla="*/ 526211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66">
                <a:moveTo>
                  <a:pt x="47" y="37"/>
                </a:moveTo>
                <a:cubicBezTo>
                  <a:pt x="49" y="37"/>
                  <a:pt x="51" y="35"/>
                  <a:pt x="51" y="33"/>
                </a:cubicBezTo>
                <a:cubicBezTo>
                  <a:pt x="51" y="31"/>
                  <a:pt x="49" y="29"/>
                  <a:pt x="47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4"/>
                  <a:pt x="35" y="13"/>
                  <a:pt x="33" y="13"/>
                </a:cubicBezTo>
                <a:cubicBezTo>
                  <a:pt x="31" y="13"/>
                  <a:pt x="29" y="14"/>
                  <a:pt x="29" y="16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5"/>
                  <a:pt x="31" y="37"/>
                  <a:pt x="33" y="37"/>
                </a:cubicBezTo>
                <a:lnTo>
                  <a:pt x="47" y="37"/>
                </a:lnTo>
                <a:close/>
                <a:moveTo>
                  <a:pt x="33" y="8"/>
                </a:moveTo>
                <a:cubicBezTo>
                  <a:pt x="47" y="8"/>
                  <a:pt x="58" y="19"/>
                  <a:pt x="58" y="33"/>
                </a:cubicBezTo>
                <a:cubicBezTo>
                  <a:pt x="58" y="47"/>
                  <a:pt x="47" y="58"/>
                  <a:pt x="33" y="58"/>
                </a:cubicBezTo>
                <a:cubicBezTo>
                  <a:pt x="19" y="58"/>
                  <a:pt x="8" y="47"/>
                  <a:pt x="8" y="33"/>
                </a:cubicBezTo>
                <a:cubicBezTo>
                  <a:pt x="8" y="19"/>
                  <a:pt x="19" y="8"/>
                  <a:pt x="33" y="8"/>
                </a:cubicBezTo>
                <a:moveTo>
                  <a:pt x="33" y="66"/>
                </a:moveTo>
                <a:cubicBezTo>
                  <a:pt x="51" y="66"/>
                  <a:pt x="66" y="51"/>
                  <a:pt x="66" y="33"/>
                </a:cubicBezTo>
                <a:cubicBezTo>
                  <a:pt x="66" y="15"/>
                  <a:pt x="51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1"/>
                  <a:pt x="15" y="66"/>
                  <a:pt x="33" y="6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0378"/>
            <a:endParaRPr lang="en-US" sz="1894" b="1">
              <a:solidFill>
                <a:srgbClr val="505050"/>
              </a:solidFill>
              <a:latin typeface="Segoe UI Light"/>
              <a:ea typeface="MS PGothic" panose="020B0600070205080204" pitchFamily="34" charset="-128"/>
            </a:endParaRPr>
          </a:p>
        </p:txBody>
      </p:sp>
      <p:pic>
        <p:nvPicPr>
          <p:cNvPr id="54294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63" y="2838217"/>
            <a:ext cx="912009" cy="91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63" y="2961878"/>
            <a:ext cx="772353" cy="77235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202982" y="5260660"/>
            <a:ext cx="11468868" cy="799010"/>
          </a:xfrm>
          <a:prstGeom prst="rect">
            <a:avLst/>
          </a:prstGeom>
          <a:solidFill>
            <a:srgbClr val="004E9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76153" tIns="38077" rIns="76153" bIns="3807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-70" normalizeH="0" baseline="0" noProof="0" dirty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/>
                <a:cs typeface="Segoe UI Light"/>
              </a:rPr>
              <a:t>A flexible on-premises + cloud solution for Project and Portfolio Management (PPM) and everyday work</a:t>
            </a:r>
            <a:endParaRPr kumimoji="0" lang="en-US" sz="2100" b="0" i="0" u="none" strike="noStrike" kern="0" cap="none" spc="-7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/>
              <a:cs typeface="Segoe UI Ligh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097565" y="4623323"/>
            <a:ext cx="2671517" cy="5710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10" tIns="45705" rIns="91410" bIns="4570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61316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-100" normalizeH="0" baseline="0" noProof="0" dirty="0">
                <a:ln w="3175">
                  <a:noFill/>
                </a:ln>
                <a:solidFill>
                  <a:srgbClr val="004E93">
                    <a:alpha val="99000"/>
                  </a:srgbClr>
                </a:solidFill>
                <a:effectLst/>
                <a:uLnTx/>
                <a:uFillTx/>
                <a:latin typeface="Segoe UI Light"/>
                <a:cs typeface="Segoe UI Light"/>
              </a:rPr>
              <a:t>Comprehensive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997199" y="4623323"/>
            <a:ext cx="2671517" cy="5710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10" tIns="45705" rIns="91410" bIns="4570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61316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-100" normalizeH="0" baseline="0" noProof="0" dirty="0">
                <a:ln w="3175">
                  <a:noFill/>
                </a:ln>
                <a:solidFill>
                  <a:srgbClr val="004E93">
                    <a:alpha val="99000"/>
                  </a:srgbClr>
                </a:solidFill>
                <a:effectLst/>
                <a:uLnTx/>
                <a:uFillTx/>
                <a:latin typeface="Segoe UI Light"/>
                <a:cs typeface="Segoe UI Light"/>
              </a:rPr>
              <a:t>Built for the Cloud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139569" y="4623323"/>
            <a:ext cx="2671518" cy="5710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10" tIns="45705" rIns="91410" bIns="4570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61316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-100" normalizeH="0" baseline="0" noProof="0" dirty="0">
                <a:ln w="3175">
                  <a:noFill/>
                </a:ln>
                <a:solidFill>
                  <a:prstClr val="white">
                    <a:alpha val="99000"/>
                  </a:prstClr>
                </a:solidFill>
                <a:effectLst/>
                <a:uLnTx/>
                <a:uFillTx/>
                <a:latin typeface="Segoe UI Light"/>
                <a:cs typeface="Segoe UI Light"/>
              </a:rPr>
              <a:t>Familiar Experiences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91295" y="4623323"/>
            <a:ext cx="2671517" cy="5710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10" tIns="45705" rIns="91410" bIns="4570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61316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-100" normalizeH="0" baseline="0" noProof="0" dirty="0">
                <a:ln w="3175">
                  <a:noFill/>
                </a:ln>
                <a:solidFill>
                  <a:prstClr val="white">
                    <a:alpha val="99000"/>
                  </a:prstClr>
                </a:solidFill>
                <a:effectLst/>
                <a:uLnTx/>
                <a:uFillTx/>
                <a:latin typeface="Segoe UI Light"/>
                <a:cs typeface="Segoe UI Light"/>
              </a:rPr>
              <a:t>Mobile-First</a:t>
            </a:r>
          </a:p>
        </p:txBody>
      </p:sp>
    </p:spTree>
    <p:extLst>
      <p:ext uri="{BB962C8B-B14F-4D97-AF65-F5344CB8AC3E}">
        <p14:creationId xmlns:p14="http://schemas.microsoft.com/office/powerpoint/2010/main" val="76557121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43" y="218596"/>
            <a:ext cx="9961873" cy="2387600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544" y="2698271"/>
            <a:ext cx="9144000" cy="1076061"/>
          </a:xfrm>
        </p:spPr>
        <p:txBody>
          <a:bodyPr/>
          <a:lstStyle/>
          <a:p>
            <a:r>
              <a:rPr lang="en-US" dirty="0"/>
              <a:t>Project101 – Simplified PPM using Microsoft Cloud</a:t>
            </a:r>
          </a:p>
          <a:p>
            <a:r>
              <a:rPr lang="en-US" dirty="0">
                <a:hlinkClick r:id="rId2"/>
              </a:rPr>
              <a:t>www.klstinc.com/project101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1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43" y="218596"/>
            <a:ext cx="9961873" cy="2387600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www.klstinc.com/project101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30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2463" y="1336675"/>
            <a:ext cx="10701337" cy="725589"/>
          </a:xfrm>
        </p:spPr>
        <p:txBody>
          <a:bodyPr/>
          <a:lstStyle/>
          <a:p>
            <a:r>
              <a:rPr lang="en-US" b="1" dirty="0"/>
              <a:t>PPM in weeks (“not” months) – it can be done, for less than you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96780" y="1813071"/>
          <a:ext cx="806162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288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Milestone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  <a:r>
                        <a:rPr lang="en-US" baseline="0" dirty="0"/>
                        <a:t> 2016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PoC of Project101</a:t>
                      </a:r>
                      <a:r>
                        <a:rPr lang="en-US" baseline="0" dirty="0"/>
                        <a:t> Completed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2016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Approval to implement Project101 Received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June 2016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Project101 – Rollout to Client Services &amp;</a:t>
                      </a:r>
                      <a:r>
                        <a:rPr lang="en-US" baseline="0" dirty="0"/>
                        <a:t> Operations Team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76921" y="3433864"/>
            <a:ext cx="10701337" cy="267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42925" indent="-277813" algn="l" rtl="0" fontAlgn="base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808038" indent="-265113" algn="l" rtl="0" fontAlgn="base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3pPr>
            <a:lvl4pPr marL="1073150" indent="-265113" algn="l" rtl="0" fontAlgn="base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1254125" indent="-180975" algn="l" rtl="0" fontAlgn="base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dirty="0"/>
              <a:t>Key Lessons Learned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b="1" dirty="0"/>
              <a:t>Change Management effort is usually significant but easily under-estimated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b="1" dirty="0"/>
              <a:t>Build it, get 1-2 champions and adoption will follow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b="1" dirty="0"/>
              <a:t>You will underestimate the number of licenses that you require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b="1" dirty="0"/>
              <a:t>Don’t try to boil the ocean at first pass – Develop PPM Tool roadmap from Day 1</a:t>
            </a:r>
          </a:p>
        </p:txBody>
      </p:sp>
    </p:spTree>
    <p:extLst>
      <p:ext uri="{BB962C8B-B14F-4D97-AF65-F5344CB8AC3E}">
        <p14:creationId xmlns:p14="http://schemas.microsoft.com/office/powerpoint/2010/main" val="1224042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2463" y="1336675"/>
            <a:ext cx="10701337" cy="4850116"/>
          </a:xfrm>
        </p:spPr>
        <p:txBody>
          <a:bodyPr/>
          <a:lstStyle/>
          <a:p>
            <a:r>
              <a:rPr lang="en-US" b="1" dirty="0"/>
              <a:t>Think Mobile-First Cloud-First – secure access from anywhere anytime</a:t>
            </a:r>
          </a:p>
          <a:p>
            <a:r>
              <a:rPr lang="en-US" b="1" dirty="0"/>
              <a:t>Standardize as much as you possibly can – if two workflows are similar, can you make them the same?</a:t>
            </a:r>
          </a:p>
          <a:p>
            <a:r>
              <a:rPr lang="en-US" b="1" dirty="0"/>
              <a:t>Define the workflows – ensure the tool is extensible to implement them</a:t>
            </a:r>
          </a:p>
          <a:p>
            <a:r>
              <a:rPr lang="en-US" b="1" dirty="0"/>
              <a:t>“Out of the box” support for Agile or Waterfall projects</a:t>
            </a:r>
          </a:p>
          <a:p>
            <a:r>
              <a:rPr lang="en-US" b="1" dirty="0"/>
              <a:t>You don’t have to automate everything at once - Start small but think big</a:t>
            </a:r>
          </a:p>
          <a:p>
            <a:r>
              <a:rPr lang="en-US" b="1" dirty="0"/>
              <a:t>Simpler is Better – Avoid Customizations and think tool configuration</a:t>
            </a:r>
          </a:p>
          <a:p>
            <a:r>
              <a:rPr lang="en-US" b="1" dirty="0"/>
              <a:t>Start PPM tool out-of-Box, grow in stages as defined in PPM 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9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932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543" y="2698271"/>
            <a:ext cx="9572767" cy="730729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www.klstinc.com  .  ragav@klstinc.com  .  @ragavj  .  lnked.in/ragav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9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2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Ragav Jagannathan</a:t>
            </a:r>
          </a:p>
          <a:p>
            <a:r>
              <a:rPr lang="en-US" dirty="0"/>
              <a:t>15+ years experience with SharePoint</a:t>
            </a:r>
          </a:p>
          <a:p>
            <a:r>
              <a:rPr lang="en-US" dirty="0"/>
              <a:t>SharePoint advocate, mentor, blogger, trainer, evangelist</a:t>
            </a:r>
          </a:p>
          <a:p>
            <a:r>
              <a:rPr lang="en-US" dirty="0"/>
              <a:t>Solve Complex Business problems using code-free, out-of-box SharePoint</a:t>
            </a:r>
          </a:p>
          <a:p>
            <a:r>
              <a:rPr lang="en-US" dirty="0"/>
              <a:t>President - KL Software Technologies (KLST) group of companies – </a:t>
            </a:r>
            <a:r>
              <a:rPr lang="en-US" dirty="0">
                <a:hlinkClick r:id="rId2"/>
              </a:rPr>
              <a:t>www.klstinc.com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2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KL Software (KLST)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www.klstinc.com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4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KL Software Technologies (KLST)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13+ Years of Excellence</a:t>
            </a:r>
          </a:p>
          <a:p>
            <a:r>
              <a:rPr lang="en-US" b="1" dirty="0"/>
              <a:t>HQ in New York USA, offices in Sydney AUSTRALIA and Chennai INDIA.</a:t>
            </a:r>
          </a:p>
          <a:p>
            <a:r>
              <a:rPr lang="en-US" b="1" dirty="0"/>
              <a:t>Global Microsoft Certified Team of SharePoint experts</a:t>
            </a:r>
          </a:p>
          <a:p>
            <a:r>
              <a:rPr lang="en-US" b="1" dirty="0"/>
              <a:t>Key Partnerships – Microsoft, Apple, Google, Harmon.ie, Metalogix</a:t>
            </a:r>
          </a:p>
          <a:p>
            <a:r>
              <a:rPr lang="en-US" b="1" dirty="0"/>
              <a:t>Software+Services strategy – lead with key vertical &amp; horizontal solutions </a:t>
            </a:r>
          </a:p>
          <a:p>
            <a:r>
              <a:rPr lang="en-US" b="1" dirty="0"/>
              <a:t>Mobile-First focused Development for the Microsoft Cloud</a:t>
            </a:r>
          </a:p>
          <a:p>
            <a:r>
              <a:rPr lang="en-US" b="1" dirty="0"/>
              <a:t>Project101 – Mobile-First PPM for Office 365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4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43" y="218596"/>
            <a:ext cx="9961873" cy="2387600"/>
          </a:xfrm>
        </p:spPr>
        <p:txBody>
          <a:bodyPr/>
          <a:lstStyle/>
          <a:p>
            <a:r>
              <a:rPr lang="en-US" dirty="0"/>
              <a:t>Quick Survey…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6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show of Hands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many IT Pros?</a:t>
            </a:r>
          </a:p>
          <a:p>
            <a:r>
              <a:rPr lang="en-US" b="1" dirty="0"/>
              <a:t>How many developers? </a:t>
            </a:r>
          </a:p>
          <a:p>
            <a:r>
              <a:rPr lang="en-US" b="1" dirty="0"/>
              <a:t>How many of you oversee projects?</a:t>
            </a:r>
          </a:p>
          <a:p>
            <a:r>
              <a:rPr lang="en-US" b="1" dirty="0"/>
              <a:t>How many of you manage project portfolios?</a:t>
            </a:r>
          </a:p>
          <a:p>
            <a:r>
              <a:rPr lang="en-US" b="1" dirty="0"/>
              <a:t>Did you know - The most used project management tool today is ….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dirty="0">
                <a:solidFill>
                  <a:srgbClr val="2072B8"/>
                </a:solidFill>
              </a:rPr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Look Familiar?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2" descr="image0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" r="62400" b="2652"/>
          <a:stretch/>
        </p:blipFill>
        <p:spPr bwMode="auto">
          <a:xfrm>
            <a:off x="8360853" y="1438953"/>
            <a:ext cx="3373419" cy="400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9" t="520" r="-344" b="25823"/>
          <a:stretch/>
        </p:blipFill>
        <p:spPr>
          <a:xfrm>
            <a:off x="336208" y="3496667"/>
            <a:ext cx="3944708" cy="1913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9261" t="-245" r="37272" b="28620"/>
          <a:stretch/>
        </p:blipFill>
        <p:spPr>
          <a:xfrm>
            <a:off x="2328700" y="1432339"/>
            <a:ext cx="1942411" cy="19515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383416" y="3490316"/>
            <a:ext cx="1917018" cy="1921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876" tIns="46626" rIns="46626" bIns="932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199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4" b="0" i="0" u="none" strike="noStrike" kern="0" cap="none" spc="-102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External Collaboration</a:t>
            </a:r>
            <a:endParaRPr kumimoji="0" lang="en-US" sz="2244" b="0" i="0" u="none" strike="noStrike" kern="0" cap="none" spc="-102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99199" y="3490316"/>
            <a:ext cx="1917018" cy="1921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876" tIns="46626" rIns="46626" bIns="932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199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4" b="0" i="0" u="none" strike="noStrike" kern="0" cap="none" spc="-102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Undefined Processes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76938" y="1453483"/>
            <a:ext cx="3935586" cy="1921163"/>
            <a:chOff x="4481403" y="1768475"/>
            <a:chExt cx="3858768" cy="188366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81403" y="1768475"/>
              <a:ext cx="3858768" cy="18836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93260" rIns="93260" bIns="932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199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44" b="0" i="0" u="none" strike="noStrike" kern="0" cap="none" spc="-102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ea typeface="Segoe UI" pitchFamily="34" charset="0"/>
                  <a:cs typeface="Segoe UI" pitchFamily="34" charset="0"/>
                </a:rPr>
                <a:t>What is everyone working on?</a:t>
              </a: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8" t="22580" r="62025" b="55257"/>
            <a:stretch/>
          </p:blipFill>
          <p:spPr bwMode="auto">
            <a:xfrm>
              <a:off x="4555684" y="1791587"/>
              <a:ext cx="735962" cy="674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30" t="22580" r="34733" b="55257"/>
            <a:stretch/>
          </p:blipFill>
          <p:spPr bwMode="auto">
            <a:xfrm>
              <a:off x="7504516" y="2940920"/>
              <a:ext cx="745948" cy="68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 bwMode="auto">
          <a:xfrm>
            <a:off x="338897" y="1453483"/>
            <a:ext cx="1917018" cy="1921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876" tIns="46626" rIns="46626" bIns="932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199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4" b="0" i="0" u="none" strike="noStrike" kern="0" cap="none" spc="-102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Varying</a:t>
            </a:r>
            <a:br>
              <a:rPr kumimoji="0" lang="en-US" sz="2244" b="0" i="0" u="none" strike="noStrike" kern="0" cap="none" spc="-102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</a:br>
            <a:r>
              <a:rPr kumimoji="0" lang="en-US" sz="2244" b="0" i="0" u="none" strike="noStrike" kern="0" cap="none" spc="-102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PM Maturity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6453" y="3121653"/>
            <a:ext cx="188364" cy="382282"/>
          </a:xfrm>
          <a:prstGeom prst="rect">
            <a:avLst/>
          </a:prstGeom>
          <a:noFill/>
        </p:spPr>
        <p:txBody>
          <a:bodyPr wrap="none" lIns="93251" tIns="46626" rIns="93251" bIns="46626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39143" y="4623677"/>
            <a:ext cx="3931960" cy="779737"/>
          </a:xfrm>
          <a:prstGeom prst="rect">
            <a:avLst/>
          </a:prstGeom>
          <a:gradFill>
            <a:gsLst>
              <a:gs pos="100000">
                <a:srgbClr val="000000">
                  <a:alpha val="84000"/>
                </a:srgbClr>
              </a:gs>
              <a:gs pos="0">
                <a:srgbClr val="000000">
                  <a:alpha val="0"/>
                </a:srgb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51" tIns="46626" rIns="46626" bIns="932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1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4" b="0" i="0" u="none" strike="noStrike" kern="0" cap="none" spc="-51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Line of Business Integration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446256" y="4661731"/>
            <a:ext cx="3302249" cy="779737"/>
          </a:xfrm>
          <a:prstGeom prst="rect">
            <a:avLst/>
          </a:prstGeom>
          <a:gradFill rotWithShape="1">
            <a:gsLst>
              <a:gs pos="100000">
                <a:srgbClr val="000000">
                  <a:alpha val="84000"/>
                </a:srgbClr>
              </a:gs>
              <a:gs pos="0">
                <a:srgbClr val="000000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51" tIns="46626" rIns="46626" bIns="932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1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4" b="0" i="0" u="none" strike="noStrike" kern="0" cap="none" spc="-51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Lack of Visibility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345475" y="2722502"/>
            <a:ext cx="1911856" cy="655992"/>
          </a:xfrm>
          <a:prstGeom prst="rect">
            <a:avLst/>
          </a:prstGeom>
          <a:gradFill rotWithShape="1">
            <a:gsLst>
              <a:gs pos="100000">
                <a:srgbClr val="000000">
                  <a:alpha val="84000"/>
                </a:srgbClr>
              </a:gs>
              <a:gs pos="0">
                <a:srgbClr val="000000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51" tIns="46626" rIns="46626" bIns="932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1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4" b="0" i="0" u="none" strike="noStrike" kern="0" cap="none" spc="-51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Disparate Tools</a:t>
            </a:r>
          </a:p>
        </p:txBody>
      </p:sp>
    </p:spTree>
    <p:extLst>
      <p:ext uri="{BB962C8B-B14F-4D97-AF65-F5344CB8AC3E}">
        <p14:creationId xmlns:p14="http://schemas.microsoft.com/office/powerpoint/2010/main" val="36627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43" y="218596"/>
            <a:ext cx="9971602" cy="2387600"/>
          </a:xfrm>
        </p:spPr>
        <p:txBody>
          <a:bodyPr/>
          <a:lstStyle/>
          <a:p>
            <a:r>
              <a:rPr lang="en-US" dirty="0"/>
              <a:t>Cloud-First Mobile-First PMO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9FA632-2C23-4BB7-A021-5306B7EDBB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59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dd92412069602aa77064375a623c78c70216b"/>
</p:tagLst>
</file>

<file path=ppt/theme/theme1.xml><?xml version="1.0" encoding="utf-8"?>
<a:theme xmlns:a="http://schemas.openxmlformats.org/drawingml/2006/main" name="2_Office Theme">
  <a:themeElements>
    <a:clrScheme name="Custom 1">
      <a:dk1>
        <a:srgbClr val="3C4A70"/>
      </a:dk1>
      <a:lt1>
        <a:srgbClr val="FFFFFF"/>
      </a:lt1>
      <a:dk2>
        <a:srgbClr val="4C5E8B"/>
      </a:dk2>
      <a:lt2>
        <a:srgbClr val="0099CC"/>
      </a:lt2>
      <a:accent1>
        <a:srgbClr val="456EA9"/>
      </a:accent1>
      <a:accent2>
        <a:srgbClr val="CC4547"/>
      </a:accent2>
      <a:accent3>
        <a:srgbClr val="599658"/>
      </a:accent3>
      <a:accent4>
        <a:srgbClr val="2E2E2E"/>
      </a:accent4>
      <a:accent5>
        <a:srgbClr val="EAAC52"/>
      </a:accent5>
      <a:accent6>
        <a:srgbClr val="EA7052"/>
      </a:accent6>
      <a:hlink>
        <a:srgbClr val="466FAA"/>
      </a:hlink>
      <a:folHlink>
        <a:srgbClr val="466F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7C03D"/>
        </a:solidFill>
        <a:ln>
          <a:noFill/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1">
        <a:spAutoFit/>
      </a:bodyPr>
      <a:lstStyle>
        <a:defPPr>
          <a:lnSpc>
            <a:spcPts val="2400"/>
          </a:lnSpc>
          <a:spcAft>
            <a:spcPts val="600"/>
          </a:spcAft>
          <a:defRPr dirty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6906E6D9AAA4D9D0C7958EC762227" ma:contentTypeVersion="7" ma:contentTypeDescription="Create a new document." ma:contentTypeScope="" ma:versionID="429f86f0edc3706ae0c18f61ad4012a5">
  <xsd:schema xmlns:xsd="http://www.w3.org/2001/XMLSchema" xmlns:xs="http://www.w3.org/2001/XMLSchema" xmlns:p="http://schemas.microsoft.com/office/2006/metadata/properties" xmlns:ns2="18aad11a-fe5b-4c72-b4c7-d29852d518df" xmlns:ns3="1fafab5f-3c45-4729-b6f4-fec0edffbce4" targetNamespace="http://schemas.microsoft.com/office/2006/metadata/properties" ma:root="true" ma:fieldsID="54f19e124c883d9e16293401674da138" ns2:_="" ns3:_="">
    <xsd:import namespace="18aad11a-fe5b-4c72-b4c7-d29852d518df"/>
    <xsd:import namespace="1fafab5f-3c45-4729-b6f4-fec0edffbc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ad11a-fe5b-4c72-b4c7-d29852d518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fab5f-3c45-4729-b6f4-fec0edffbc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6E5EAE-F8A8-40EC-B3BF-DE6011A0C1F5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b2fd807-1fb9-4868-8bcd-7b49ba2aedc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3327F2-EBEB-4654-BBE3-B1BD4817C63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7EB0B60-CB48-4A9B-A518-546D2C27018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25BBDBF-C0CC-486A-97E8-4247C659911C}"/>
</file>

<file path=docProps/app.xml><?xml version="1.0" encoding="utf-8"?>
<Properties xmlns="http://schemas.openxmlformats.org/officeDocument/2006/extended-properties" xmlns:vt="http://schemas.openxmlformats.org/officeDocument/2006/docPropsVTypes">
  <TotalTime>31621</TotalTime>
  <Words>613</Words>
  <Application>Microsoft Office PowerPoint</Application>
  <PresentationFormat>Widescreen</PresentationFormat>
  <Paragraphs>161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Segoe UI</vt:lpstr>
      <vt:lpstr>Segoe UI Light</vt:lpstr>
      <vt:lpstr>Wingdings</vt:lpstr>
      <vt:lpstr>2_Office Theme</vt:lpstr>
      <vt:lpstr>PowerPoint Presentation</vt:lpstr>
      <vt:lpstr>About Me</vt:lpstr>
      <vt:lpstr>About Me</vt:lpstr>
      <vt:lpstr>About KL Software (KLST)</vt:lpstr>
      <vt:lpstr>About KL Software Technologies (KLST)</vt:lpstr>
      <vt:lpstr>Quick Survey…</vt:lpstr>
      <vt:lpstr>A quick show of Hands</vt:lpstr>
      <vt:lpstr>Does this Look Familiar?</vt:lpstr>
      <vt:lpstr>Cloud-First Mobile-First PMO</vt:lpstr>
      <vt:lpstr>Cloud-First Mobile-First “Integrated” PPM</vt:lpstr>
      <vt:lpstr>Pick the Right Tools…</vt:lpstr>
      <vt:lpstr>Demo</vt:lpstr>
      <vt:lpstr>Project101 – Project &amp; Portfolio Management</vt:lpstr>
      <vt:lpstr>Demo</vt:lpstr>
      <vt:lpstr>Key Takeaways</vt:lpstr>
      <vt:lpstr>Key Takeaways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harmonie profile 2H14</dc:title>
  <dc:creator>Roy Sheinfeld</dc:creator>
  <cp:lastModifiedBy>Lithesh</cp:lastModifiedBy>
  <cp:revision>828</cp:revision>
  <dcterms:created xsi:type="dcterms:W3CDTF">2013-07-25T12:55:48Z</dcterms:created>
  <dcterms:modified xsi:type="dcterms:W3CDTF">2016-12-08T11:17:46Z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0x0101005956906E6D9AAA4D9D0C7958EC762227</vt:lpwstr>
  </property>
  <property fmtid="{D5CDD505-2E9C-101B-9397-08002B2CF9AE}" pid="3" name="Order">
    <vt:r8>9400</vt:r8>
  </property>
  <property fmtid="{D5CDD505-2E9C-101B-9397-08002B2CF9AE}" pid="4" name="TaxKeyword">
    <vt:lpwstr/>
  </property>
</Properties>
</file>